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-78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23029425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12692239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11208042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42425476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14892853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568974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22504239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9096312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5543320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4900080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7090825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4181124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25964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7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pPr lvl="0"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  <p:pic>
        <p:nvPicPr>
          <p:cNvPr id="5" name="Picture 2" descr="D:\Users\turchenko.a\Documents\ТПП - Комитет\Точка Входа\Фир.стиль\Tochka_logo_full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640" y="218080"/>
            <a:ext cx="1319213" cy="120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1628384" y="205978"/>
            <a:ext cx="7058416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r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 dirty="0"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 dirty="0"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pPr lvl="0"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  <p:pic>
        <p:nvPicPr>
          <p:cNvPr id="5" name="Picture 2" descr="D:\Users\turchenko.a\Documents\ТПП - Комитет\Точка Входа\Фир.стиль\Tochka_logo_full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8116" y="211818"/>
            <a:ext cx="929848" cy="850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pPr lvl="0"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pPr lvl="0"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36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pPr lvl="0"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pPr lvl="0"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 lvl="1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 lvl="2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 lvl="3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 lvl="4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 lvl="5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 lvl="6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 lvl="7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 lvl="8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ru" sz="1300">
                <a:solidFill>
                  <a:schemeClr val="dk1"/>
                </a:solidFill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ru" sz="1300">
              <a:solidFill>
                <a:schemeClr val="dk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7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 dirty="0"/>
              <a:t>Титульный слайд</a:t>
            </a:r>
          </a:p>
        </p:txBody>
      </p:sp>
      <p:sp>
        <p:nvSpPr>
          <p:cNvPr id="35" name="Shape 35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ru"/>
              <a:t>название проекта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ru"/>
              <a:t>ваше имя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Команда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dirty="0"/>
              <a:t>Из кого состоит ваша команда?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 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dirty="0"/>
              <a:t>Что уже сделано?</a:t>
            </a:r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lang="ru" dirty="0"/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dirty="0"/>
              <a:t>Вопросы </a:t>
            </a:r>
            <a:r>
              <a:rPr lang="ru" dirty="0" smtClean="0"/>
              <a:t>к аудитории</a:t>
            </a:r>
            <a:endParaRPr lang="ru" dirty="0"/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dirty="0" smtClean="0"/>
              <a:t>Чем вам может помочь «Точка Входа»? Сформулируйте максимально </a:t>
            </a:r>
            <a:r>
              <a:rPr lang="ru" dirty="0"/>
              <a:t>конкретные вопросы, на которые в конце презентации вы хотите получить </a:t>
            </a:r>
            <a:r>
              <a:rPr lang="ru" dirty="0" smtClean="0"/>
              <a:t>ответы от аудитории «Точки Входа».</a:t>
            </a:r>
            <a:endParaRPr lang="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 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Описание проекта</a:t>
            </a:r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-RU" dirty="0" smtClean="0"/>
              <a:t>К</a:t>
            </a:r>
            <a:r>
              <a:rPr lang="ru" dirty="0" smtClean="0"/>
              <a:t>раткое </a:t>
            </a:r>
            <a:r>
              <a:rPr lang="ru" dirty="0"/>
              <a:t>описание проекта </a:t>
            </a:r>
            <a:r>
              <a:rPr lang="ru" dirty="0" smtClean="0"/>
              <a:t>(в нескольких предложениях обозначьте основную суть проекта и стадию, на которой он находится: идея, прототип, первые продажи, массовые продажи)</a:t>
            </a:r>
            <a:endParaRPr lang="ru" dirty="0"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Целевая аудитория</a:t>
            </a:r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 dirty="0"/>
              <a:t>Кто ваши клиенты?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Проблемы целевой аудитории</a:t>
            </a:r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Проблемы вашей целевой аудитории и как они ее решают сейчас?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Ваше решение этой проблемы</a:t>
            </a:r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Как вы предлагаете решать эту проблему?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dirty="0" smtClean="0"/>
              <a:t>Принцип решения </a:t>
            </a:r>
            <a:r>
              <a:rPr lang="ru" dirty="0"/>
              <a:t>проблемы</a:t>
            </a:r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dirty="0"/>
              <a:t>Не надо писать про </a:t>
            </a:r>
            <a:r>
              <a:rPr lang="ru" dirty="0" smtClean="0"/>
              <a:t>технологии. </a:t>
            </a:r>
            <a:r>
              <a:rPr lang="ru" dirty="0"/>
              <a:t>Опишите подход, которым вы пользуетесь для решения </a:t>
            </a:r>
            <a:r>
              <a:rPr lang="ru" dirty="0" smtClean="0"/>
              <a:t>проблемы.</a:t>
            </a:r>
            <a:endParaRPr lang="ru" dirty="0"/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Конкуренты</a:t>
            </a:r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dirty="0"/>
              <a:t>Ваши конкуренты</a:t>
            </a:r>
            <a:r>
              <a:rPr lang="ru" dirty="0" smtClean="0"/>
              <a:t>?</a:t>
            </a:r>
            <a:endParaRPr lang="ru" dirty="0"/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Бизнес-модель</a:t>
            </a:r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dirty="0"/>
              <a:t>Ваша бизнес-модель </a:t>
            </a:r>
            <a:r>
              <a:rPr lang="ru" dirty="0" smtClean="0"/>
              <a:t>(как вы будете зарабатывать и на чем)?</a:t>
            </a:r>
            <a:endParaRPr lang="ru" dirty="0"/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dirty="0"/>
              <a:t>Каналы </a:t>
            </a:r>
            <a:r>
              <a:rPr lang="ru" dirty="0" smtClean="0"/>
              <a:t>продаж </a:t>
            </a:r>
            <a:endParaRPr lang="ru" dirty="0"/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Через какие каналы осуществляется или планируется продажа продукта/услуги?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157</Words>
  <Application>Microsoft Office PowerPoint</Application>
  <PresentationFormat>Экран (16:9)</PresentationFormat>
  <Paragraphs>27</Paragraphs>
  <Slides>12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simple-light</vt:lpstr>
      <vt:lpstr>Титульный слайд</vt:lpstr>
      <vt:lpstr>Описание проекта</vt:lpstr>
      <vt:lpstr>Целевая аудитория</vt:lpstr>
      <vt:lpstr>Проблемы целевой аудитории</vt:lpstr>
      <vt:lpstr>Ваше решение этой проблемы</vt:lpstr>
      <vt:lpstr>Принцип решения проблемы</vt:lpstr>
      <vt:lpstr>Конкуренты</vt:lpstr>
      <vt:lpstr>Бизнес-модель</vt:lpstr>
      <vt:lpstr>Каналы продаж </vt:lpstr>
      <vt:lpstr>Команда</vt:lpstr>
      <vt:lpstr>Что уже сделано?</vt:lpstr>
      <vt:lpstr>Вопросы к аудитории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Титульный слайд</dc:title>
  <dc:creator>Anton Turchenko</dc:creator>
  <cp:lastModifiedBy>Дарья</cp:lastModifiedBy>
  <cp:revision>5</cp:revision>
  <dcterms:modified xsi:type="dcterms:W3CDTF">2016-06-09T07:13:32Z</dcterms:modified>
</cp:coreProperties>
</file>