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wmf"/><Relationship Id="rId8" Type="http://schemas.openxmlformats.org/officeDocument/2006/relationships/package" Target="../embeddings/Document4.docx"/><Relationship Id="rId7" Type="http://schemas.openxmlformats.org/officeDocument/2006/relationships/image" Target="../media/image4.wmf"/><Relationship Id="rId6" Type="http://schemas.openxmlformats.org/officeDocument/2006/relationships/package" Target="../embeddings/Document3.docx"/><Relationship Id="rId5" Type="http://schemas.openxmlformats.org/officeDocument/2006/relationships/image" Target="../media/image3.wmf"/><Relationship Id="rId4" Type="http://schemas.openxmlformats.org/officeDocument/2006/relationships/package" Target="../embeddings/Document2.docx"/><Relationship Id="rId3" Type="http://schemas.openxmlformats.org/officeDocument/2006/relationships/image" Target="../media/image2.wmf"/><Relationship Id="rId2" Type="http://schemas.openxmlformats.org/officeDocument/2006/relationships/package" Target="../embeddings/Document1.docx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8.wmf"/><Relationship Id="rId14" Type="http://schemas.openxmlformats.org/officeDocument/2006/relationships/package" Target="../embeddings/Document7.docx"/><Relationship Id="rId13" Type="http://schemas.openxmlformats.org/officeDocument/2006/relationships/image" Target="../media/image7.wmf"/><Relationship Id="rId12" Type="http://schemas.openxmlformats.org/officeDocument/2006/relationships/package" Target="../embeddings/Document6.docx"/><Relationship Id="rId11" Type="http://schemas.openxmlformats.org/officeDocument/2006/relationships/image" Target="../media/image6.wmf"/><Relationship Id="rId10" Type="http://schemas.openxmlformats.org/officeDocument/2006/relationships/package" Target="../embeddings/Document5.docx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51520" y="1293403"/>
              <a:ext cx="8640960" cy="5400600"/>
              <a:chOff x="744098" y="1183047"/>
              <a:chExt cx="7631984" cy="540060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744098" y="1183047"/>
                <a:ext cx="7631984" cy="5400600"/>
                <a:chOff x="539552" y="1148960"/>
                <a:chExt cx="8244408" cy="5709040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539552" y="1148960"/>
                  <a:ext cx="8244408" cy="5709040"/>
                  <a:chOff x="539552" y="1148960"/>
                  <a:chExt cx="8244408" cy="5709040"/>
                </a:xfrm>
              </p:grpSpPr>
              <p:pic>
                <p:nvPicPr>
                  <p:cNvPr id="1026" name="Picture 2" descr="Z:\art-23-01-02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3962"/>
                  <a:stretch>
                    <a:fillRect/>
                  </a:stretch>
                </p:blipFill>
                <p:spPr bwMode="auto">
                  <a:xfrm>
                    <a:off x="539552" y="1148960"/>
                    <a:ext cx="8244408" cy="5709040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" name="Овал 4"/>
                  <p:cNvSpPr/>
                  <p:nvPr/>
                </p:nvSpPr>
                <p:spPr>
                  <a:xfrm>
                    <a:off x="5940152" y="1772816"/>
                    <a:ext cx="864096" cy="8640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3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8" name="Овал 7"/>
                  <p:cNvSpPr/>
                  <p:nvPr/>
                </p:nvSpPr>
                <p:spPr>
                  <a:xfrm>
                    <a:off x="3430043" y="1925215"/>
                    <a:ext cx="997943" cy="855712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3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" name="Овал 8"/>
                  <p:cNvSpPr/>
                  <p:nvPr/>
                </p:nvSpPr>
                <p:spPr>
                  <a:xfrm>
                    <a:off x="1842680" y="1746890"/>
                    <a:ext cx="929119" cy="8900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3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Овал 9"/>
                  <p:cNvSpPr/>
                  <p:nvPr/>
                </p:nvSpPr>
                <p:spPr>
                  <a:xfrm>
                    <a:off x="7008209" y="1449404"/>
                    <a:ext cx="1164903" cy="8640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3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Овал 10"/>
                  <p:cNvSpPr/>
                  <p:nvPr/>
                </p:nvSpPr>
                <p:spPr>
                  <a:xfrm>
                    <a:off x="539552" y="3139384"/>
                    <a:ext cx="1303128" cy="8640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3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7319354" y="4581128"/>
                    <a:ext cx="1464606" cy="8640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3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Овал 13"/>
                  <p:cNvSpPr/>
                  <p:nvPr/>
                </p:nvSpPr>
                <p:spPr>
                  <a:xfrm>
                    <a:off x="4427987" y="1275289"/>
                    <a:ext cx="1257856" cy="855712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3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aphicFrame>
              <p:nvGraphicFramePr>
                <p:cNvPr id="4" name="Объект 3"/>
                <p:cNvGraphicFramePr>
                  <a:graphicFrameLocks noChangeAspect="1"/>
                </p:cNvGraphicFramePr>
                <p:nvPr/>
              </p:nvGraphicFramePr>
              <p:xfrm>
                <a:off x="5899960" y="1925216"/>
                <a:ext cx="1015776" cy="85706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3" name="Документ" showAsIcon="1" r:id="rId2" imgW="914400" imgH="771525" progId="Word.Document.12">
                        <p:embed/>
                      </p:oleObj>
                    </mc:Choice>
                    <mc:Fallback>
                      <p:oleObj name="Документ" showAsIcon="1" r:id="rId2" imgW="914400" imgH="771525" progId="Word.Document.12">
                        <p:embed/>
                        <p:pic>
                          <p:nvPicPr>
                            <p:cNvPr id="0" name="Picture 1042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899960" y="1925216"/>
                              <a:ext cx="1015776" cy="85706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" name="Объект 5"/>
                <p:cNvGraphicFramePr>
                  <a:graphicFrameLocks noChangeAspect="1"/>
                </p:cNvGraphicFramePr>
                <p:nvPr/>
              </p:nvGraphicFramePr>
              <p:xfrm>
                <a:off x="1857399" y="1881452"/>
                <a:ext cx="914400" cy="7715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4" name="Документ" showAsIcon="1" r:id="rId4" imgW="914400" imgH="771525" progId="Word.Document.12">
                        <p:embed/>
                      </p:oleObj>
                    </mc:Choice>
                    <mc:Fallback>
                      <p:oleObj name="Документ" showAsIcon="1" r:id="rId4" imgW="914400" imgH="771525" progId="Word.Document.12">
                        <p:embed/>
                        <p:pic>
                          <p:nvPicPr>
                            <p:cNvPr id="0" name="Picture 1043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57399" y="1881452"/>
                              <a:ext cx="914400" cy="7715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6" name="Объект 15"/>
              <p:cNvGraphicFramePr>
                <a:graphicFrameLocks noChangeAspect="1"/>
              </p:cNvGraphicFramePr>
              <p:nvPr/>
            </p:nvGraphicFramePr>
            <p:xfrm>
              <a:off x="3417262" y="1955320"/>
              <a:ext cx="914400" cy="771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Документ" showAsIcon="1" r:id="rId6" imgW="914400" imgH="771525" progId="Word.Document.12">
                      <p:embed/>
                    </p:oleObj>
                  </mc:Choice>
                  <mc:Fallback>
                    <p:oleObj name="Документ" showAsIcon="1" r:id="rId6" imgW="914400" imgH="771525" progId="Word.Document.12">
                      <p:embed/>
                      <p:pic>
                        <p:nvPicPr>
                          <p:cNvPr id="0" name="Picture 1044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417262" y="1955320"/>
                            <a:ext cx="914400" cy="7715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Объект 16"/>
              <p:cNvGraphicFramePr>
                <a:graphicFrameLocks noChangeAspect="1"/>
              </p:cNvGraphicFramePr>
              <p:nvPr/>
            </p:nvGraphicFramePr>
            <p:xfrm>
              <a:off x="6814225" y="1531601"/>
              <a:ext cx="914400" cy="771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Документ" showAsIcon="1" r:id="rId8" imgW="914400" imgH="771525" progId="Word.Document.12">
                      <p:embed/>
                    </p:oleObj>
                  </mc:Choice>
                  <mc:Fallback>
                    <p:oleObj name="Документ" showAsIcon="1" r:id="rId8" imgW="914400" imgH="771525" progId="Word.Document.12">
                      <p:embed/>
                      <p:pic>
                        <p:nvPicPr>
                          <p:cNvPr id="0" name="Picture 1045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814225" y="1531601"/>
                            <a:ext cx="914400" cy="7715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Объект 17"/>
              <p:cNvGraphicFramePr>
                <a:graphicFrameLocks noChangeAspect="1"/>
              </p:cNvGraphicFramePr>
              <p:nvPr/>
            </p:nvGraphicFramePr>
            <p:xfrm>
              <a:off x="4343686" y="1362910"/>
              <a:ext cx="1100450" cy="771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Документ" showAsIcon="1" r:id="rId10" imgW="914400" imgH="771525" progId="Word.Document.12">
                      <p:embed/>
                    </p:oleObj>
                  </mc:Choice>
                  <mc:Fallback>
                    <p:oleObj name="Документ" showAsIcon="1" r:id="rId10" imgW="914400" imgH="771525" progId="Word.Document.12">
                      <p:embed/>
                      <p:pic>
                        <p:nvPicPr>
                          <p:cNvPr id="0" name="Picture 1046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343686" y="1362910"/>
                            <a:ext cx="1100450" cy="7715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Объект 18"/>
              <p:cNvGraphicFramePr>
                <a:graphicFrameLocks noChangeAspect="1"/>
              </p:cNvGraphicFramePr>
              <p:nvPr/>
            </p:nvGraphicFramePr>
            <p:xfrm>
              <a:off x="7020272" y="4475674"/>
              <a:ext cx="1355810" cy="771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" name="Документ" showAsIcon="1" r:id="rId12" imgW="914400" imgH="771525" progId="Word.Document.12">
                      <p:embed/>
                    </p:oleObj>
                  </mc:Choice>
                  <mc:Fallback>
                    <p:oleObj name="Документ" showAsIcon="1" r:id="rId12" imgW="914400" imgH="771525" progId="Word.Document.12">
                      <p:embed/>
                      <p:pic>
                        <p:nvPicPr>
                          <p:cNvPr id="0" name="Picture 1047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7020272" y="4475674"/>
                            <a:ext cx="1355810" cy="7715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Объект 19"/>
              <p:cNvGraphicFramePr>
                <a:graphicFrameLocks noChangeAspect="1"/>
              </p:cNvGraphicFramePr>
              <p:nvPr/>
            </p:nvGraphicFramePr>
            <p:xfrm>
              <a:off x="890061" y="3122664"/>
              <a:ext cx="914400" cy="771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Документ" showAsIcon="1" r:id="rId14" imgW="914400" imgH="771525" progId="Word.Document.12">
                      <p:embed/>
                    </p:oleObj>
                  </mc:Choice>
                  <mc:Fallback>
                    <p:oleObj name="Документ" showAsIcon="1" r:id="rId14" imgW="914400" imgH="771525" progId="Word.Document.12">
                      <p:embed/>
                      <p:pic>
                        <p:nvPicPr>
                          <p:cNvPr id="0" name="Picture 1048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90061" y="3122664"/>
                            <a:ext cx="914400" cy="7715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Прямоугольник с двумя скругленными противолежащими углами 25"/>
            <p:cNvSpPr/>
            <p:nvPr/>
          </p:nvSpPr>
          <p:spPr>
            <a:xfrm>
              <a:off x="3995936" y="152807"/>
              <a:ext cx="4971835" cy="959688"/>
            </a:xfrm>
            <a:prstGeom prst="round2DiagRect">
              <a:avLst>
                <a:gd name="adj1" fmla="val 4486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9952" y="152806"/>
              <a:ext cx="4827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Прочитайте подборку статей про поколение </a:t>
              </a:r>
              <a:r>
                <a:rPr lang="en-US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Y</a:t>
              </a:r>
              <a:r>
                <a:rPr lang="ru-RU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и </a:t>
              </a:r>
              <a:r>
                <a:rPr lang="en-US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Z</a:t>
              </a:r>
              <a:r>
                <a:rPr lang="ru-RU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. Выделите:</a:t>
              </a:r>
              <a:endParaRPr lang="ru-RU" sz="1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сложности </a:t>
              </a:r>
              <a:r>
                <a:rPr lang="ru-RU" sz="1400" dirty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при работе  с такими сотрудниками</a:t>
              </a:r>
              <a:endParaRPr lang="ru-RU" sz="1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их сильные стороны</a:t>
              </a:r>
              <a:endParaRPr lang="ru-RU" sz="1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эффективные инструменты управления</a:t>
              </a:r>
              <a:endPara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WPS Presentation</Application>
  <PresentationFormat>Экран (4:3)</PresentationFormat>
  <Paragraphs>5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SimSun</vt:lpstr>
      <vt:lpstr>Wingdings</vt:lpstr>
      <vt:lpstr>Microsoft YaHei</vt:lpstr>
      <vt:lpstr>Calibri</vt:lpstr>
      <vt:lpstr>Тема Office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Бородина Марина Александровна</dc:creator>
  <cp:lastModifiedBy>Asus</cp:lastModifiedBy>
  <cp:revision>7</cp:revision>
  <dcterms:created xsi:type="dcterms:W3CDTF">2016-08-12T09:41:00Z</dcterms:created>
  <dcterms:modified xsi:type="dcterms:W3CDTF">2017-04-17T16:28:01Z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