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5" r:id="rId2"/>
    <p:sldMasterId id="2147483729" r:id="rId3"/>
  </p:sldMasterIdLst>
  <p:notesMasterIdLst>
    <p:notesMasterId r:id="rId32"/>
  </p:notesMasterIdLst>
  <p:sldIdLst>
    <p:sldId id="256" r:id="rId4"/>
    <p:sldId id="262" r:id="rId5"/>
    <p:sldId id="264" r:id="rId6"/>
    <p:sldId id="261" r:id="rId7"/>
    <p:sldId id="263" r:id="rId8"/>
    <p:sldId id="265" r:id="rId9"/>
    <p:sldId id="266" r:id="rId10"/>
    <p:sldId id="267" r:id="rId11"/>
    <p:sldId id="269" r:id="rId12"/>
    <p:sldId id="268" r:id="rId13"/>
    <p:sldId id="275" r:id="rId14"/>
    <p:sldId id="270" r:id="rId15"/>
    <p:sldId id="271" r:id="rId16"/>
    <p:sldId id="272" r:id="rId17"/>
    <p:sldId id="273" r:id="rId18"/>
    <p:sldId id="274" r:id="rId19"/>
    <p:sldId id="276" r:id="rId20"/>
    <p:sldId id="277" r:id="rId21"/>
    <p:sldId id="278" r:id="rId22"/>
    <p:sldId id="280" r:id="rId23"/>
    <p:sldId id="281" r:id="rId24"/>
    <p:sldId id="283" r:id="rId25"/>
    <p:sldId id="279" r:id="rId26"/>
    <p:sldId id="292" r:id="rId27"/>
    <p:sldId id="282" r:id="rId28"/>
    <p:sldId id="284" r:id="rId29"/>
    <p:sldId id="285" r:id="rId30"/>
    <p:sldId id="291" r:id="rId31"/>
  </p:sldIdLst>
  <p:sldSz cx="12192000" cy="6858000"/>
  <p:notesSz cx="7102475" cy="10234613"/>
  <p:defaultTextStyle>
    <a:defPPr>
      <a:defRPr lang="zh-CN"/>
    </a:defPPr>
    <a:lvl1pPr algn="l" rtl="0" eaLnBrk="0" fontAlgn="base" hangingPunct="0">
      <a:spcBef>
        <a:spcPct val="0"/>
      </a:spcBef>
      <a:spcAft>
        <a:spcPct val="0"/>
      </a:spcAft>
      <a:defRPr kern="1200">
        <a:solidFill>
          <a:schemeClr val="tx1"/>
        </a:solidFill>
        <a:latin typeface="Arial" pitchFamily="34" charset="0"/>
        <a:ea typeface="SimSun"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79F"/>
    <a:srgbClr val="D5EDEF"/>
    <a:srgbClr val="0A1D41"/>
    <a:srgbClr val="006C31"/>
    <a:srgbClr val="CC6600"/>
    <a:srgbClr val="000000"/>
    <a:srgbClr val="C27F06"/>
    <a:srgbClr val="C59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993" autoAdjust="0"/>
  </p:normalViewPr>
  <p:slideViewPr>
    <p:cSldViewPr>
      <p:cViewPr varScale="1">
        <p:scale>
          <a:sx n="62" d="100"/>
          <a:sy n="62" d="100"/>
        </p:scale>
        <p:origin x="84" y="28"/>
      </p:cViewPr>
      <p:guideLst>
        <p:guide orient="horz" pos="2160"/>
        <p:guide pos="379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PlaceHolder 1"/>
          <p:cNvSpPr>
            <a:spLocks noGrp="1" noChangeArrowheads="1"/>
          </p:cNvSpPr>
          <p:nvPr>
            <p:ph type="body" idx="4294967295"/>
          </p:nvPr>
        </p:nvSpPr>
        <p:spPr bwMode="auto">
          <a:xfrm>
            <a:off x="776288" y="4776788"/>
            <a:ext cx="621823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ru-RU" noProof="0"/>
              <a:t>Click to edit the notes format</a:t>
            </a:r>
            <a:endParaRPr lang="ru-RU" altLang="en-US" noProof="0"/>
          </a:p>
        </p:txBody>
      </p:sp>
      <p:sp>
        <p:nvSpPr>
          <p:cNvPr id="2051" name="PlaceHolder 2"/>
          <p:cNvSpPr>
            <a:spLocks noGrp="1" noChangeArrowheads="1"/>
          </p:cNvSpPr>
          <p:nvPr>
            <p:ph type="hdr" idx="4294967295"/>
          </p:nvPr>
        </p:nvSpPr>
        <p:spPr bwMode="auto">
          <a:xfrm>
            <a:off x="0" y="0"/>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1" hangingPunct="1">
              <a:buFont typeface="Arial" panose="020B0604020202020204" pitchFamily="34" charset="0"/>
              <a:buNone/>
              <a:defRPr/>
            </a:lvl1pPr>
          </a:lstStyle>
          <a:p>
            <a:pPr>
              <a:defRPr/>
            </a:pPr>
            <a:r>
              <a:rPr lang="en-US" altLang="ru-RU" dirty="0"/>
              <a:t>&lt;header&gt;</a:t>
            </a:r>
            <a:endParaRPr lang="ru-RU" altLang="en-US" dirty="0"/>
          </a:p>
        </p:txBody>
      </p:sp>
      <p:sp>
        <p:nvSpPr>
          <p:cNvPr id="2052" name="PlaceHolder 3"/>
          <p:cNvSpPr>
            <a:spLocks noGrp="1" noChangeArrowheads="1"/>
          </p:cNvSpPr>
          <p:nvPr>
            <p:ph type="dt" idx="4294967295"/>
          </p:nvPr>
        </p:nvSpPr>
        <p:spPr bwMode="auto">
          <a:xfrm>
            <a:off x="4398963" y="0"/>
            <a:ext cx="33734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r" eaLnBrk="1" hangingPunct="1">
              <a:buFont typeface="Arial" panose="020B0604020202020204" pitchFamily="34" charset="0"/>
              <a:buNone/>
              <a:defRPr sz="1400">
                <a:latin typeface="Times New Roman" panose="02020603050405020304" pitchFamily="18" charset="0"/>
                <a:sym typeface="Times New Roman" panose="02020603050405020304" pitchFamily="18" charset="0"/>
              </a:defRPr>
            </a:lvl1pPr>
          </a:lstStyle>
          <a:p>
            <a:pPr>
              <a:defRPr/>
            </a:pPr>
            <a:r>
              <a:rPr lang="en-US" altLang="ru-RU" dirty="0"/>
              <a:t>&lt;date/time&gt;</a:t>
            </a:r>
            <a:endParaRPr lang="ru-RU" altLang="en-US" sz="1800" dirty="0">
              <a:latin typeface="Arial" panose="020B0604020202020204" pitchFamily="34" charset="0"/>
            </a:endParaRPr>
          </a:p>
        </p:txBody>
      </p:sp>
      <p:sp>
        <p:nvSpPr>
          <p:cNvPr id="2053" name="PlaceHolder 4"/>
          <p:cNvSpPr>
            <a:spLocks noGrp="1" noChangeArrowheads="1"/>
          </p:cNvSpPr>
          <p:nvPr>
            <p:ph type="ftr" idx="4294967295"/>
          </p:nvPr>
        </p:nvSpPr>
        <p:spPr bwMode="auto">
          <a:xfrm>
            <a:off x="0"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eaLnBrk="1" hangingPunct="1">
              <a:buFont typeface="Arial" panose="020B0604020202020204" pitchFamily="34" charset="0"/>
              <a:buNone/>
              <a:defRPr sz="1400">
                <a:latin typeface="Times New Roman" panose="02020603050405020304" pitchFamily="18" charset="0"/>
                <a:sym typeface="Times New Roman" panose="02020603050405020304" pitchFamily="18" charset="0"/>
              </a:defRPr>
            </a:lvl1pPr>
          </a:lstStyle>
          <a:p>
            <a:pPr>
              <a:defRPr/>
            </a:pPr>
            <a:r>
              <a:rPr lang="en-US" altLang="ru-RU" dirty="0"/>
              <a:t>&lt;footer&gt;</a:t>
            </a:r>
            <a:endParaRPr lang="ru-RU" altLang="en-US" sz="1800" dirty="0">
              <a:latin typeface="Arial" panose="020B0604020202020204" pitchFamily="34" charset="0"/>
            </a:endParaRPr>
          </a:p>
        </p:txBody>
      </p:sp>
      <p:sp>
        <p:nvSpPr>
          <p:cNvPr id="2054" name="PlaceHolder 5"/>
          <p:cNvSpPr>
            <a:spLocks noGrp="1" noChangeArrowheads="1"/>
          </p:cNvSpPr>
          <p:nvPr>
            <p:ph type="sldNum" idx="4294967295"/>
          </p:nvPr>
        </p:nvSpPr>
        <p:spPr bwMode="auto">
          <a:xfrm>
            <a:off x="4398963" y="9555163"/>
            <a:ext cx="33734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eaLnBrk="1" hangingPunct="1">
              <a:buFont typeface="Arial" pitchFamily="34" charset="0"/>
              <a:buNone/>
              <a:defRPr sz="1400">
                <a:latin typeface="Times New Roman" pitchFamily="18" charset="0"/>
                <a:sym typeface="Times New Roman" pitchFamily="18" charset="0"/>
              </a:defRPr>
            </a:lvl1pPr>
          </a:lstStyle>
          <a:p>
            <a:fld id="{41B0B4E3-BC08-4EE1-BBA2-D4567025F7C8}" type="slidenum">
              <a:rPr lang="en-US" altLang="ru-RU"/>
              <a:pPr/>
              <a:t>‹#›</a:t>
            </a:fld>
            <a:endParaRPr lang="ru-RU" altLang="en-US" dirty="0"/>
          </a:p>
        </p:txBody>
      </p:sp>
    </p:spTree>
    <p:extLst>
      <p:ext uri="{BB962C8B-B14F-4D97-AF65-F5344CB8AC3E}">
        <p14:creationId xmlns:p14="http://schemas.microsoft.com/office/powerpoint/2010/main" val="2131607172"/>
      </p:ext>
    </p:extLst>
  </p:cSld>
  <p:clrMap bg1="lt1" tx1="dk1" bg2="lt2" tx2="dk2" accent1="accent1" accent2="accent2" accent3="accent3" accent4="accent4" accent5="accent5" accent6="accent6" hlink="hlink" folHlink="folHlink"/>
  <p:hf/>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marL="742950" indent="-28575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marL="1143000" indent="-22860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marL="1600200" indent="-22860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marL="2057400" indent="-22860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81013" y="1279525"/>
            <a:ext cx="6140450" cy="3454400"/>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idx="10"/>
          </p:nvPr>
        </p:nvSpPr>
        <p:spPr/>
        <p:txBody>
          <a:bodyPr/>
          <a:lstStyle/>
          <a:p>
            <a:pPr>
              <a:defRPr/>
            </a:pPr>
            <a:r>
              <a:rPr lang="en-US" altLang="ru-RU"/>
              <a:t>&lt;header&gt;</a:t>
            </a:r>
            <a:endParaRPr lang="ru-RU" altLang="en-US" dirty="0"/>
          </a:p>
        </p:txBody>
      </p:sp>
      <p:sp>
        <p:nvSpPr>
          <p:cNvPr id="5" name="Дата 4"/>
          <p:cNvSpPr>
            <a:spLocks noGrp="1"/>
          </p:cNvSpPr>
          <p:nvPr>
            <p:ph type="dt" idx="11"/>
          </p:nvPr>
        </p:nvSpPr>
        <p:spPr/>
        <p:txBody>
          <a:bodyPr/>
          <a:lstStyle/>
          <a:p>
            <a:pPr>
              <a:defRPr/>
            </a:pPr>
            <a:r>
              <a:rPr lang="en-US" altLang="ru-RU"/>
              <a:t>&lt;date/time&gt;</a:t>
            </a:r>
            <a:endParaRPr lang="ru-RU" altLang="en-US" sz="1800" dirty="0">
              <a:latin typeface="Arial" panose="020B0604020202020204" pitchFamily="34" charset="0"/>
            </a:endParaRPr>
          </a:p>
        </p:txBody>
      </p:sp>
      <p:sp>
        <p:nvSpPr>
          <p:cNvPr id="6" name="Нижний колонтитул 5"/>
          <p:cNvSpPr>
            <a:spLocks noGrp="1"/>
          </p:cNvSpPr>
          <p:nvPr>
            <p:ph type="ftr" idx="12"/>
          </p:nvPr>
        </p:nvSpPr>
        <p:spPr/>
        <p:txBody>
          <a:bodyPr/>
          <a:lstStyle/>
          <a:p>
            <a:pPr>
              <a:defRPr/>
            </a:pPr>
            <a:r>
              <a:rPr lang="en-US" altLang="ru-RU"/>
              <a:t>&lt;footer&gt;</a:t>
            </a:r>
            <a:endParaRPr lang="ru-RU" altLang="en-US" sz="1800" dirty="0">
              <a:latin typeface="Arial" panose="020B0604020202020204" pitchFamily="34" charset="0"/>
            </a:endParaRPr>
          </a:p>
        </p:txBody>
      </p:sp>
      <p:sp>
        <p:nvSpPr>
          <p:cNvPr id="7" name="Номер слайда 6"/>
          <p:cNvSpPr>
            <a:spLocks noGrp="1"/>
          </p:cNvSpPr>
          <p:nvPr>
            <p:ph type="sldNum" idx="13"/>
          </p:nvPr>
        </p:nvSpPr>
        <p:spPr/>
        <p:txBody>
          <a:bodyPr/>
          <a:lstStyle/>
          <a:p>
            <a:fld id="{41B0B4E3-BC08-4EE1-BBA2-D4567025F7C8}" type="slidenum">
              <a:rPr lang="en-US" altLang="ru-RU" smtClean="0"/>
              <a:pPr/>
              <a:t>1</a:t>
            </a:fld>
            <a:endParaRPr lang="ru-RU" altLang="en-US" dirty="0"/>
          </a:p>
        </p:txBody>
      </p:sp>
    </p:spTree>
    <p:extLst>
      <p:ext uri="{BB962C8B-B14F-4D97-AF65-F5344CB8AC3E}">
        <p14:creationId xmlns:p14="http://schemas.microsoft.com/office/powerpoint/2010/main" val="39985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10</a:t>
            </a:fld>
            <a:endParaRPr lang="en-US"/>
          </a:p>
        </p:txBody>
      </p:sp>
    </p:spTree>
    <p:extLst>
      <p:ext uri="{BB962C8B-B14F-4D97-AF65-F5344CB8AC3E}">
        <p14:creationId xmlns:p14="http://schemas.microsoft.com/office/powerpoint/2010/main" val="235045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11</a:t>
            </a:fld>
            <a:endParaRPr lang="en-US"/>
          </a:p>
        </p:txBody>
      </p:sp>
    </p:spTree>
    <p:extLst>
      <p:ext uri="{BB962C8B-B14F-4D97-AF65-F5344CB8AC3E}">
        <p14:creationId xmlns:p14="http://schemas.microsoft.com/office/powerpoint/2010/main" val="314169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12</a:t>
            </a:fld>
            <a:endParaRPr lang="en-US"/>
          </a:p>
        </p:txBody>
      </p:sp>
    </p:spTree>
    <p:extLst>
      <p:ext uri="{BB962C8B-B14F-4D97-AF65-F5344CB8AC3E}">
        <p14:creationId xmlns:p14="http://schemas.microsoft.com/office/powerpoint/2010/main" val="50633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13</a:t>
            </a:fld>
            <a:endParaRPr lang="en-US"/>
          </a:p>
        </p:txBody>
      </p:sp>
    </p:spTree>
    <p:extLst>
      <p:ext uri="{BB962C8B-B14F-4D97-AF65-F5344CB8AC3E}">
        <p14:creationId xmlns:p14="http://schemas.microsoft.com/office/powerpoint/2010/main" val="110176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14</a:t>
            </a:fld>
            <a:endParaRPr lang="en-US"/>
          </a:p>
        </p:txBody>
      </p:sp>
    </p:spTree>
    <p:extLst>
      <p:ext uri="{BB962C8B-B14F-4D97-AF65-F5344CB8AC3E}">
        <p14:creationId xmlns:p14="http://schemas.microsoft.com/office/powerpoint/2010/main" val="334094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15</a:t>
            </a:fld>
            <a:endParaRPr lang="en-US"/>
          </a:p>
        </p:txBody>
      </p:sp>
    </p:spTree>
    <p:extLst>
      <p:ext uri="{BB962C8B-B14F-4D97-AF65-F5344CB8AC3E}">
        <p14:creationId xmlns:p14="http://schemas.microsoft.com/office/powerpoint/2010/main" val="437364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16</a:t>
            </a:fld>
            <a:endParaRPr lang="en-US"/>
          </a:p>
        </p:txBody>
      </p:sp>
    </p:spTree>
    <p:extLst>
      <p:ext uri="{BB962C8B-B14F-4D97-AF65-F5344CB8AC3E}">
        <p14:creationId xmlns:p14="http://schemas.microsoft.com/office/powerpoint/2010/main" val="872724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17</a:t>
            </a:fld>
            <a:endParaRPr lang="en-US"/>
          </a:p>
        </p:txBody>
      </p:sp>
    </p:spTree>
    <p:extLst>
      <p:ext uri="{BB962C8B-B14F-4D97-AF65-F5344CB8AC3E}">
        <p14:creationId xmlns:p14="http://schemas.microsoft.com/office/powerpoint/2010/main" val="3717419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18</a:t>
            </a:fld>
            <a:endParaRPr lang="en-US"/>
          </a:p>
        </p:txBody>
      </p:sp>
    </p:spTree>
    <p:extLst>
      <p:ext uri="{BB962C8B-B14F-4D97-AF65-F5344CB8AC3E}">
        <p14:creationId xmlns:p14="http://schemas.microsoft.com/office/powerpoint/2010/main" val="2846452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19</a:t>
            </a:fld>
            <a:endParaRPr lang="en-US"/>
          </a:p>
        </p:txBody>
      </p:sp>
    </p:spTree>
    <p:extLst>
      <p:ext uri="{BB962C8B-B14F-4D97-AF65-F5344CB8AC3E}">
        <p14:creationId xmlns:p14="http://schemas.microsoft.com/office/powerpoint/2010/main" val="195356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2</a:t>
            </a:fld>
            <a:endParaRPr lang="en-US"/>
          </a:p>
        </p:txBody>
      </p:sp>
    </p:spTree>
    <p:extLst>
      <p:ext uri="{BB962C8B-B14F-4D97-AF65-F5344CB8AC3E}">
        <p14:creationId xmlns:p14="http://schemas.microsoft.com/office/powerpoint/2010/main" val="281609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20</a:t>
            </a:fld>
            <a:endParaRPr lang="en-US"/>
          </a:p>
        </p:txBody>
      </p:sp>
    </p:spTree>
    <p:extLst>
      <p:ext uri="{BB962C8B-B14F-4D97-AF65-F5344CB8AC3E}">
        <p14:creationId xmlns:p14="http://schemas.microsoft.com/office/powerpoint/2010/main" val="2167400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21</a:t>
            </a:fld>
            <a:endParaRPr lang="en-US"/>
          </a:p>
        </p:txBody>
      </p:sp>
    </p:spTree>
    <p:extLst>
      <p:ext uri="{BB962C8B-B14F-4D97-AF65-F5344CB8AC3E}">
        <p14:creationId xmlns:p14="http://schemas.microsoft.com/office/powerpoint/2010/main" val="2253167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22</a:t>
            </a:fld>
            <a:endParaRPr lang="en-US"/>
          </a:p>
        </p:txBody>
      </p:sp>
    </p:spTree>
    <p:extLst>
      <p:ext uri="{BB962C8B-B14F-4D97-AF65-F5344CB8AC3E}">
        <p14:creationId xmlns:p14="http://schemas.microsoft.com/office/powerpoint/2010/main" val="1592114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23</a:t>
            </a:fld>
            <a:endParaRPr lang="en-US"/>
          </a:p>
        </p:txBody>
      </p:sp>
    </p:spTree>
    <p:extLst>
      <p:ext uri="{BB962C8B-B14F-4D97-AF65-F5344CB8AC3E}">
        <p14:creationId xmlns:p14="http://schemas.microsoft.com/office/powerpoint/2010/main" val="126699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24</a:t>
            </a:fld>
            <a:endParaRPr lang="en-US"/>
          </a:p>
        </p:txBody>
      </p:sp>
    </p:spTree>
    <p:extLst>
      <p:ext uri="{BB962C8B-B14F-4D97-AF65-F5344CB8AC3E}">
        <p14:creationId xmlns:p14="http://schemas.microsoft.com/office/powerpoint/2010/main" val="970716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25</a:t>
            </a:fld>
            <a:endParaRPr lang="en-US"/>
          </a:p>
        </p:txBody>
      </p:sp>
    </p:spTree>
    <p:extLst>
      <p:ext uri="{BB962C8B-B14F-4D97-AF65-F5344CB8AC3E}">
        <p14:creationId xmlns:p14="http://schemas.microsoft.com/office/powerpoint/2010/main" val="1759875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26</a:t>
            </a:fld>
            <a:endParaRPr lang="en-US"/>
          </a:p>
        </p:txBody>
      </p:sp>
    </p:spTree>
    <p:extLst>
      <p:ext uri="{BB962C8B-B14F-4D97-AF65-F5344CB8AC3E}">
        <p14:creationId xmlns:p14="http://schemas.microsoft.com/office/powerpoint/2010/main" val="4002844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27</a:t>
            </a:fld>
            <a:endParaRPr lang="en-US"/>
          </a:p>
        </p:txBody>
      </p:sp>
    </p:spTree>
    <p:extLst>
      <p:ext uri="{BB962C8B-B14F-4D97-AF65-F5344CB8AC3E}">
        <p14:creationId xmlns:p14="http://schemas.microsoft.com/office/powerpoint/2010/main" val="132585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ru-RU" dirty="0"/>
          </a:p>
        </p:txBody>
      </p:sp>
      <p:sp>
        <p:nvSpPr>
          <p:cNvPr id="4" name="Header Placeholder 3"/>
          <p:cNvSpPr>
            <a:spLocks noGrp="1"/>
          </p:cNvSpPr>
          <p:nvPr>
            <p:ph type="hdr" idx="10"/>
          </p:nvPr>
        </p:nvSpPr>
        <p:spPr/>
        <p:txBody>
          <a:bodyPr/>
          <a:lstStyle/>
          <a:p>
            <a:pPr>
              <a:defRPr/>
            </a:pPr>
            <a:r>
              <a:rPr lang="en-US" altLang="ru-RU"/>
              <a:t>&lt;header&gt;</a:t>
            </a:r>
            <a:endParaRPr lang="ru-RU" altLang="en-US" dirty="0"/>
          </a:p>
        </p:txBody>
      </p:sp>
      <p:sp>
        <p:nvSpPr>
          <p:cNvPr id="5" name="Date Placeholder 4"/>
          <p:cNvSpPr>
            <a:spLocks noGrp="1"/>
          </p:cNvSpPr>
          <p:nvPr>
            <p:ph type="dt" idx="11"/>
          </p:nvPr>
        </p:nvSpPr>
        <p:spPr/>
        <p:txBody>
          <a:bodyPr/>
          <a:lstStyle/>
          <a:p>
            <a:pPr>
              <a:defRPr/>
            </a:pPr>
            <a:r>
              <a:rPr lang="en-US" altLang="ru-RU"/>
              <a:t>&lt;date/time&gt;</a:t>
            </a:r>
            <a:endParaRPr lang="ru-RU" altLang="en-US" sz="1800" dirty="0">
              <a:latin typeface="Arial" panose="020B0604020202020204" pitchFamily="34" charset="0"/>
            </a:endParaRPr>
          </a:p>
        </p:txBody>
      </p:sp>
      <p:sp>
        <p:nvSpPr>
          <p:cNvPr id="6" name="Footer Placeholder 5"/>
          <p:cNvSpPr>
            <a:spLocks noGrp="1"/>
          </p:cNvSpPr>
          <p:nvPr>
            <p:ph type="ftr" idx="12"/>
          </p:nvPr>
        </p:nvSpPr>
        <p:spPr/>
        <p:txBody>
          <a:bodyPr/>
          <a:lstStyle/>
          <a:p>
            <a:pPr>
              <a:defRPr/>
            </a:pPr>
            <a:r>
              <a:rPr lang="en-US" altLang="ru-RU"/>
              <a:t>&lt;footer&gt;</a:t>
            </a:r>
            <a:endParaRPr lang="ru-RU" altLang="en-US" sz="1800" dirty="0">
              <a:latin typeface="Arial" panose="020B0604020202020204" pitchFamily="34" charset="0"/>
            </a:endParaRPr>
          </a:p>
        </p:txBody>
      </p:sp>
      <p:sp>
        <p:nvSpPr>
          <p:cNvPr id="7" name="Slide Number Placeholder 6"/>
          <p:cNvSpPr>
            <a:spLocks noGrp="1"/>
          </p:cNvSpPr>
          <p:nvPr>
            <p:ph type="sldNum" idx="13"/>
          </p:nvPr>
        </p:nvSpPr>
        <p:spPr/>
        <p:txBody>
          <a:bodyPr/>
          <a:lstStyle/>
          <a:p>
            <a:fld id="{41B0B4E3-BC08-4EE1-BBA2-D4567025F7C8}" type="slidenum">
              <a:rPr lang="en-US" altLang="ru-RU" smtClean="0"/>
              <a:pPr/>
              <a:t>28</a:t>
            </a:fld>
            <a:endParaRPr lang="ru-RU" altLang="en-US" dirty="0"/>
          </a:p>
        </p:txBody>
      </p:sp>
    </p:spTree>
    <p:extLst>
      <p:ext uri="{BB962C8B-B14F-4D97-AF65-F5344CB8AC3E}">
        <p14:creationId xmlns:p14="http://schemas.microsoft.com/office/powerpoint/2010/main" val="218865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3</a:t>
            </a:fld>
            <a:endParaRPr lang="en-US"/>
          </a:p>
        </p:txBody>
      </p:sp>
    </p:spTree>
    <p:extLst>
      <p:ext uri="{BB962C8B-B14F-4D97-AF65-F5344CB8AC3E}">
        <p14:creationId xmlns:p14="http://schemas.microsoft.com/office/powerpoint/2010/main" val="133797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4</a:t>
            </a:fld>
            <a:endParaRPr lang="en-US"/>
          </a:p>
        </p:txBody>
      </p:sp>
    </p:spTree>
    <p:extLst>
      <p:ext uri="{BB962C8B-B14F-4D97-AF65-F5344CB8AC3E}">
        <p14:creationId xmlns:p14="http://schemas.microsoft.com/office/powerpoint/2010/main" val="428560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5</a:t>
            </a:fld>
            <a:endParaRPr lang="en-US"/>
          </a:p>
        </p:txBody>
      </p:sp>
    </p:spTree>
    <p:extLst>
      <p:ext uri="{BB962C8B-B14F-4D97-AF65-F5344CB8AC3E}">
        <p14:creationId xmlns:p14="http://schemas.microsoft.com/office/powerpoint/2010/main" val="62750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6</a:t>
            </a:fld>
            <a:endParaRPr lang="en-US"/>
          </a:p>
        </p:txBody>
      </p:sp>
    </p:spTree>
    <p:extLst>
      <p:ext uri="{BB962C8B-B14F-4D97-AF65-F5344CB8AC3E}">
        <p14:creationId xmlns:p14="http://schemas.microsoft.com/office/powerpoint/2010/main" val="365190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7</a:t>
            </a:fld>
            <a:endParaRPr lang="en-US"/>
          </a:p>
        </p:txBody>
      </p:sp>
    </p:spTree>
    <p:extLst>
      <p:ext uri="{BB962C8B-B14F-4D97-AF65-F5344CB8AC3E}">
        <p14:creationId xmlns:p14="http://schemas.microsoft.com/office/powerpoint/2010/main" val="162135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8</a:t>
            </a:fld>
            <a:endParaRPr lang="en-US"/>
          </a:p>
        </p:txBody>
      </p:sp>
    </p:spTree>
    <p:extLst>
      <p:ext uri="{BB962C8B-B14F-4D97-AF65-F5344CB8AC3E}">
        <p14:creationId xmlns:p14="http://schemas.microsoft.com/office/powerpoint/2010/main" val="164106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26546-C136-4F95-9599-1A7919B0B7D1}" type="slidenum">
              <a:rPr lang="en-US" smtClean="0"/>
              <a:t>9</a:t>
            </a:fld>
            <a:endParaRPr lang="en-US"/>
          </a:p>
        </p:txBody>
      </p:sp>
    </p:spTree>
    <p:extLst>
      <p:ext uri="{BB962C8B-B14F-4D97-AF65-F5344CB8AC3E}">
        <p14:creationId xmlns:p14="http://schemas.microsoft.com/office/powerpoint/2010/main" val="161174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251" y="273051"/>
            <a:ext cx="10970683" cy="441325"/>
          </a:xfrm>
        </p:spPr>
        <p:txBody>
          <a:bodyPr/>
          <a:lstStyle/>
          <a:p>
            <a:r>
              <a:rPr lang="ru-RU"/>
              <a:t>Образец заголовка</a:t>
            </a:r>
          </a:p>
        </p:txBody>
      </p:sp>
    </p:spTree>
    <p:extLst>
      <p:ext uri="{BB962C8B-B14F-4D97-AF65-F5344CB8AC3E}">
        <p14:creationId xmlns:p14="http://schemas.microsoft.com/office/powerpoint/2010/main" val="119476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laceHolder 1">
            <a:extLst>
              <a:ext uri="{FF2B5EF4-FFF2-40B4-BE49-F238E27FC236}">
                <a16:creationId xmlns:a16="http://schemas.microsoft.com/office/drawing/2014/main" id="{14771490-269E-49A9-8B88-7315090CBC5E}"/>
              </a:ext>
            </a:extLst>
          </p:cNvPr>
          <p:cNvSpPr>
            <a:spLocks noGrp="1" noChangeArrowheads="1"/>
          </p:cNvSpPr>
          <p:nvPr>
            <p:ph type="title" idx="4294967295"/>
          </p:nvPr>
        </p:nvSpPr>
        <p:spPr bwMode="auto">
          <a:xfrm>
            <a:off x="476251" y="273050"/>
            <a:ext cx="10970683" cy="9237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ru-RU" altLang="zh-CN" dirty="0" err="1"/>
              <a:t>Click</a:t>
            </a:r>
            <a:r>
              <a:rPr lang="ru-RU" altLang="zh-CN" dirty="0"/>
              <a:t> </a:t>
            </a:r>
            <a:r>
              <a:rPr lang="ru-RU" altLang="zh-CN" dirty="0" err="1"/>
              <a:t>to</a:t>
            </a:r>
            <a:r>
              <a:rPr lang="ru-RU" altLang="zh-CN" dirty="0"/>
              <a:t> </a:t>
            </a:r>
            <a:r>
              <a:rPr lang="ru-RU" altLang="zh-CN" dirty="0" err="1"/>
              <a:t>edit</a:t>
            </a:r>
            <a:r>
              <a:rPr lang="ru-RU" altLang="zh-CN" dirty="0"/>
              <a:t> </a:t>
            </a:r>
            <a:r>
              <a:rPr lang="ru-RU" altLang="zh-CN" dirty="0" err="1"/>
              <a:t>the</a:t>
            </a:r>
            <a:r>
              <a:rPr lang="ru-RU" altLang="zh-CN" dirty="0"/>
              <a:t> </a:t>
            </a:r>
            <a:r>
              <a:rPr lang="ru-RU" altLang="zh-CN" dirty="0" err="1"/>
              <a:t>title</a:t>
            </a:r>
            <a:r>
              <a:rPr lang="ru-RU" altLang="zh-CN" dirty="0"/>
              <a:t> </a:t>
            </a:r>
            <a:r>
              <a:rPr lang="ru-RU" altLang="zh-CN" dirty="0" err="1"/>
              <a:t>text</a:t>
            </a:r>
            <a:r>
              <a:rPr lang="ru-RU" altLang="zh-CN" dirty="0"/>
              <a:t> </a:t>
            </a:r>
            <a:r>
              <a:rPr lang="ru-RU" altLang="zh-CN" dirty="0" err="1"/>
              <a:t>format</a:t>
            </a:r>
            <a:endParaRPr lang="ru-RU" altLang="zh-CN" dirty="0"/>
          </a:p>
        </p:txBody>
      </p:sp>
    </p:spTree>
    <p:extLst>
      <p:ext uri="{BB962C8B-B14F-4D97-AF65-F5344CB8AC3E}">
        <p14:creationId xmlns:p14="http://schemas.microsoft.com/office/powerpoint/2010/main" val="355553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PlaceHolder 1">
            <a:extLst>
              <a:ext uri="{FF2B5EF4-FFF2-40B4-BE49-F238E27FC236}">
                <a16:creationId xmlns:a16="http://schemas.microsoft.com/office/drawing/2014/main" id="{4B0CFAC5-279A-4888-B0B3-260EB465AC01}"/>
              </a:ext>
            </a:extLst>
          </p:cNvPr>
          <p:cNvSpPr>
            <a:spLocks noGrp="1" noChangeArrowheads="1"/>
          </p:cNvSpPr>
          <p:nvPr>
            <p:ph type="title" idx="4294967295"/>
          </p:nvPr>
        </p:nvSpPr>
        <p:spPr bwMode="auto">
          <a:xfrm>
            <a:off x="476251" y="273050"/>
            <a:ext cx="10970683" cy="9237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ru-RU" altLang="zh-CN" dirty="0" err="1"/>
              <a:t>Click</a:t>
            </a:r>
            <a:r>
              <a:rPr lang="ru-RU" altLang="zh-CN" dirty="0"/>
              <a:t> </a:t>
            </a:r>
            <a:r>
              <a:rPr lang="ru-RU" altLang="zh-CN" dirty="0" err="1"/>
              <a:t>to</a:t>
            </a:r>
            <a:r>
              <a:rPr lang="ru-RU" altLang="zh-CN" dirty="0"/>
              <a:t> </a:t>
            </a:r>
            <a:r>
              <a:rPr lang="ru-RU" altLang="zh-CN" dirty="0" err="1"/>
              <a:t>edit</a:t>
            </a:r>
            <a:r>
              <a:rPr lang="ru-RU" altLang="zh-CN" dirty="0"/>
              <a:t> </a:t>
            </a:r>
            <a:r>
              <a:rPr lang="ru-RU" altLang="zh-CN" dirty="0" err="1"/>
              <a:t>the</a:t>
            </a:r>
            <a:r>
              <a:rPr lang="ru-RU" altLang="zh-CN" dirty="0"/>
              <a:t> </a:t>
            </a:r>
            <a:r>
              <a:rPr lang="ru-RU" altLang="zh-CN" dirty="0" err="1"/>
              <a:t>title</a:t>
            </a:r>
            <a:r>
              <a:rPr lang="ru-RU" altLang="zh-CN" dirty="0"/>
              <a:t> </a:t>
            </a:r>
            <a:r>
              <a:rPr lang="ru-RU" altLang="zh-CN" dirty="0" err="1"/>
              <a:t>text</a:t>
            </a:r>
            <a:r>
              <a:rPr lang="ru-RU" altLang="zh-CN" dirty="0"/>
              <a:t> </a:t>
            </a:r>
            <a:r>
              <a:rPr lang="ru-RU" altLang="zh-CN" dirty="0" err="1"/>
              <a:t>format</a:t>
            </a:r>
            <a:endParaRPr lang="ru-RU" altLang="zh-CN" dirty="0"/>
          </a:p>
        </p:txBody>
      </p:sp>
    </p:spTree>
    <p:extLst>
      <p:ext uri="{BB962C8B-B14F-4D97-AF65-F5344CB8AC3E}">
        <p14:creationId xmlns:p14="http://schemas.microsoft.com/office/powerpoint/2010/main" val="1320475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D8DC-F46C-434D-B83C-D7DFF333BA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97D8C-ADB5-4CB4-AE44-7123EA5406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443B5-A46B-4F69-B308-765D01DFE04A}"/>
              </a:ext>
            </a:extLst>
          </p:cNvPr>
          <p:cNvSpPr>
            <a:spLocks noGrp="1"/>
          </p:cNvSpPr>
          <p:nvPr>
            <p:ph type="dt" sz="half" idx="10"/>
          </p:nvPr>
        </p:nvSpPr>
        <p:spPr/>
        <p:txBody>
          <a:bodyPr/>
          <a:lstStyle/>
          <a:p>
            <a:fld id="{41AB60C9-5121-4AD1-93B5-D2C676FB9CAB}" type="datetimeFigureOut">
              <a:rPr lang="en-US" smtClean="0"/>
              <a:t>4/20/2018</a:t>
            </a:fld>
            <a:endParaRPr lang="en-US"/>
          </a:p>
        </p:txBody>
      </p:sp>
      <p:sp>
        <p:nvSpPr>
          <p:cNvPr id="5" name="Footer Placeholder 4">
            <a:extLst>
              <a:ext uri="{FF2B5EF4-FFF2-40B4-BE49-F238E27FC236}">
                <a16:creationId xmlns:a16="http://schemas.microsoft.com/office/drawing/2014/main" id="{EEDBB2C2-2813-4AEB-A4C9-708B5B723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68322-B837-40E1-BE61-514527AF6586}"/>
              </a:ext>
            </a:extLst>
          </p:cNvPr>
          <p:cNvSpPr>
            <a:spLocks noGrp="1"/>
          </p:cNvSpPr>
          <p:nvPr>
            <p:ph type="sldNum" sz="quarter" idx="12"/>
          </p:nvPr>
        </p:nvSpPr>
        <p:spPr/>
        <p:txBody>
          <a:bodyPr/>
          <a:lstStyle/>
          <a:p>
            <a:fld id="{01EDDC34-0C72-4BBC-B604-4478431ADBE2}" type="slidenum">
              <a:rPr lang="en-US" smtClean="0"/>
              <a:t>‹#›</a:t>
            </a:fld>
            <a:endParaRPr lang="en-US"/>
          </a:p>
        </p:txBody>
      </p:sp>
    </p:spTree>
    <p:extLst>
      <p:ext uri="{BB962C8B-B14F-4D97-AF65-F5344CB8AC3E}">
        <p14:creationId xmlns:p14="http://schemas.microsoft.com/office/powerpoint/2010/main" val="21431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523879" y="1122479"/>
            <a:ext cx="9144000" cy="2387520"/>
          </a:xfrm>
          <a:prstGeom prst="rect">
            <a:avLst/>
          </a:prstGeom>
          <a:noFill/>
          <a:ln>
            <a:noFill/>
          </a:ln>
        </p:spPr>
        <p:txBody>
          <a:bodyPr spcFirstLastPara="1" wrap="square" lIns="91425" tIns="91425" rIns="91425" bIns="91425" anchor="ctr" anchorCtr="1"/>
          <a:lstStyle>
            <a:lvl1pPr marR="0" lvl="0" algn="l" rtl="0">
              <a:spcBef>
                <a:spcPts val="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1pPr>
            <a:lvl2pPr marR="0" lvl="1" algn="l" rtl="0">
              <a:spcBef>
                <a:spcPts val="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2pPr>
            <a:lvl3pPr marR="0" lvl="2" algn="l" rtl="0">
              <a:spcBef>
                <a:spcPts val="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3pPr>
            <a:lvl4pPr marR="0" lvl="3" algn="l" rtl="0">
              <a:spcBef>
                <a:spcPts val="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4pPr>
            <a:lvl5pPr marR="0" lvl="4" algn="l" rtl="0">
              <a:spcBef>
                <a:spcPts val="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5pPr>
            <a:lvl6pPr marR="0" lvl="5" algn="l" rtl="0">
              <a:spcBef>
                <a:spcPts val="0"/>
              </a:spcBef>
              <a:spcAft>
                <a:spcPts val="0"/>
              </a:spcAft>
              <a:buClr>
                <a:schemeClr val="lt1"/>
              </a:buClr>
              <a:buSzPts val="1800"/>
              <a:buFont typeface="SimSun"/>
              <a:buNone/>
              <a:defRPr sz="1800" b="0" i="0" u="none" strike="noStrike" cap="none">
                <a:solidFill>
                  <a:schemeClr val="lt1"/>
                </a:solidFill>
                <a:latin typeface="SimSun"/>
                <a:ea typeface="SimSun"/>
                <a:cs typeface="SimSun"/>
                <a:sym typeface="SimSun"/>
              </a:defRPr>
            </a:lvl6pPr>
            <a:lvl7pPr marR="0" lvl="6" algn="l" rtl="0">
              <a:spcBef>
                <a:spcPts val="0"/>
              </a:spcBef>
              <a:spcAft>
                <a:spcPts val="0"/>
              </a:spcAft>
              <a:buClr>
                <a:schemeClr val="lt1"/>
              </a:buClr>
              <a:buSzPts val="1800"/>
              <a:buFont typeface="SimSun"/>
              <a:buNone/>
              <a:defRPr sz="1800" b="0" i="0" u="none" strike="noStrike" cap="none">
                <a:solidFill>
                  <a:schemeClr val="lt1"/>
                </a:solidFill>
                <a:latin typeface="SimSun"/>
                <a:ea typeface="SimSun"/>
                <a:cs typeface="SimSun"/>
                <a:sym typeface="SimSun"/>
              </a:defRPr>
            </a:lvl7pPr>
            <a:lvl8pPr marR="0" lvl="7" algn="l" rtl="0">
              <a:spcBef>
                <a:spcPts val="0"/>
              </a:spcBef>
              <a:spcAft>
                <a:spcPts val="0"/>
              </a:spcAft>
              <a:buClr>
                <a:schemeClr val="lt1"/>
              </a:buClr>
              <a:buSzPts val="1800"/>
              <a:buFont typeface="SimSun"/>
              <a:buNone/>
              <a:defRPr sz="1800" b="0" i="0" u="none" strike="noStrike" cap="none">
                <a:solidFill>
                  <a:schemeClr val="lt1"/>
                </a:solidFill>
                <a:latin typeface="SimSun"/>
                <a:ea typeface="SimSun"/>
                <a:cs typeface="SimSun"/>
                <a:sym typeface="SimSun"/>
              </a:defRPr>
            </a:lvl8pPr>
            <a:lvl9pPr marR="0" lvl="8" algn="l" rtl="0">
              <a:spcBef>
                <a:spcPts val="0"/>
              </a:spcBef>
              <a:spcAft>
                <a:spcPts val="0"/>
              </a:spcAft>
              <a:buClr>
                <a:schemeClr val="lt1"/>
              </a:buClr>
              <a:buSzPts val="1800"/>
              <a:buFont typeface="SimSun"/>
              <a:buNone/>
              <a:defRPr sz="1800" b="0" i="0" u="none" strike="noStrike" cap="none">
                <a:solidFill>
                  <a:schemeClr val="lt1"/>
                </a:solidFill>
                <a:latin typeface="SimSun"/>
                <a:ea typeface="SimSun"/>
                <a:cs typeface="SimSun"/>
                <a:sym typeface="SimSun"/>
              </a:defRPr>
            </a:lvl9pPr>
          </a:lstStyle>
          <a:p>
            <a:endParaRPr/>
          </a:p>
        </p:txBody>
      </p:sp>
      <p:sp>
        <p:nvSpPr>
          <p:cNvPr id="99" name="Shape 99"/>
          <p:cNvSpPr txBox="1">
            <a:spLocks noGrp="1"/>
          </p:cNvSpPr>
          <p:nvPr>
            <p:ph type="subTitle" idx="1"/>
          </p:nvPr>
        </p:nvSpPr>
        <p:spPr>
          <a:xfrm>
            <a:off x="1523879" y="3602160"/>
            <a:ext cx="9144000" cy="1655640"/>
          </a:xfrm>
          <a:prstGeom prst="rect">
            <a:avLst/>
          </a:prstGeom>
          <a:noFill/>
          <a:ln>
            <a:noFill/>
          </a:ln>
        </p:spPr>
        <p:txBody>
          <a:bodyPr spcFirstLastPara="1" wrap="square" lIns="91425" tIns="91425" rIns="91425" bIns="91425" anchor="ctr" anchorCtr="1"/>
          <a:lstStyle>
            <a:lvl1pPr marR="0" lvl="0" algn="l" rtl="0">
              <a:spcBef>
                <a:spcPts val="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1pPr>
            <a:lvl2pPr marR="0" lvl="1" algn="l" rtl="0">
              <a:spcBef>
                <a:spcPts val="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2pPr>
            <a:lvl3pPr marR="0" lvl="2" algn="l" rtl="0">
              <a:spcBef>
                <a:spcPts val="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3pPr>
            <a:lvl4pPr marR="0" lvl="3" algn="l" rtl="0">
              <a:spcBef>
                <a:spcPts val="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4pPr>
            <a:lvl5pPr marR="0" lvl="4" algn="l" rtl="0">
              <a:spcBef>
                <a:spcPts val="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5pPr>
            <a:lvl6pPr marR="0" lvl="5" algn="l" rtl="0">
              <a:lnSpc>
                <a:spcPct val="90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1308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686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0793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64DE79-268F-4C1A-8933-263129D2AF90}"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0486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512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2416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543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PlaceHolder 1">
            <a:extLst>
              <a:ext uri="{FF2B5EF4-FFF2-40B4-BE49-F238E27FC236}">
                <a16:creationId xmlns:a16="http://schemas.microsoft.com/office/drawing/2014/main" id="{26638C54-AF12-4E05-8C34-90AC82C5D955}"/>
              </a:ext>
            </a:extLst>
          </p:cNvPr>
          <p:cNvSpPr txBox="1">
            <a:spLocks noChangeArrowheads="1"/>
          </p:cNvSpPr>
          <p:nvPr userDrawn="1"/>
        </p:nvSpPr>
        <p:spPr bwMode="auto">
          <a:xfrm>
            <a:off x="476251" y="273050"/>
            <a:ext cx="10970683" cy="9237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r>
              <a:rPr lang="ru-RU" altLang="zh-CN" sz="2000"/>
              <a:t>Click to edit the title text format</a:t>
            </a:r>
            <a:endParaRPr lang="ru-RU" altLang="zh-CN" sz="2000" dirty="0"/>
          </a:p>
        </p:txBody>
      </p:sp>
    </p:spTree>
    <p:extLst>
      <p:ext uri="{BB962C8B-B14F-4D97-AF65-F5344CB8AC3E}">
        <p14:creationId xmlns:p14="http://schemas.microsoft.com/office/powerpoint/2010/main" val="2908880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4171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dirty="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6386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dirty="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1815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8975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9391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251" y="273051"/>
            <a:ext cx="10970683" cy="441325"/>
          </a:xfrm>
        </p:spPr>
        <p:txBody>
          <a:bodyPr/>
          <a:lstStyle/>
          <a:p>
            <a:r>
              <a:rPr lang="ru-RU"/>
              <a:t>Образец заголовка</a:t>
            </a:r>
          </a:p>
        </p:txBody>
      </p:sp>
    </p:spTree>
    <p:extLst>
      <p:ext uri="{BB962C8B-B14F-4D97-AF65-F5344CB8AC3E}">
        <p14:creationId xmlns:p14="http://schemas.microsoft.com/office/powerpoint/2010/main" val="418813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laceHolder 1">
            <a:extLst>
              <a:ext uri="{FF2B5EF4-FFF2-40B4-BE49-F238E27FC236}">
                <a16:creationId xmlns:a16="http://schemas.microsoft.com/office/drawing/2014/main" id="{C3B61885-78B0-4138-9C57-E77567FDDB39}"/>
              </a:ext>
            </a:extLst>
          </p:cNvPr>
          <p:cNvSpPr>
            <a:spLocks noGrp="1" noChangeArrowheads="1"/>
          </p:cNvSpPr>
          <p:nvPr>
            <p:ph type="title" idx="4294967295"/>
          </p:nvPr>
        </p:nvSpPr>
        <p:spPr bwMode="auto">
          <a:xfrm>
            <a:off x="476251" y="273050"/>
            <a:ext cx="10970683" cy="9237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ru-RU" altLang="zh-CN" dirty="0" err="1"/>
              <a:t>Click</a:t>
            </a:r>
            <a:r>
              <a:rPr lang="ru-RU" altLang="zh-CN" dirty="0"/>
              <a:t> </a:t>
            </a:r>
            <a:r>
              <a:rPr lang="ru-RU" altLang="zh-CN" dirty="0" err="1"/>
              <a:t>to</a:t>
            </a:r>
            <a:r>
              <a:rPr lang="ru-RU" altLang="zh-CN" dirty="0"/>
              <a:t> </a:t>
            </a:r>
            <a:r>
              <a:rPr lang="ru-RU" altLang="zh-CN" dirty="0" err="1"/>
              <a:t>edit</a:t>
            </a:r>
            <a:r>
              <a:rPr lang="ru-RU" altLang="zh-CN" dirty="0"/>
              <a:t> </a:t>
            </a:r>
            <a:r>
              <a:rPr lang="ru-RU" altLang="zh-CN" dirty="0" err="1"/>
              <a:t>the</a:t>
            </a:r>
            <a:r>
              <a:rPr lang="ru-RU" altLang="zh-CN" dirty="0"/>
              <a:t> </a:t>
            </a:r>
            <a:r>
              <a:rPr lang="ru-RU" altLang="zh-CN" dirty="0" err="1"/>
              <a:t>title</a:t>
            </a:r>
            <a:r>
              <a:rPr lang="ru-RU" altLang="zh-CN" dirty="0"/>
              <a:t> </a:t>
            </a:r>
            <a:r>
              <a:rPr lang="ru-RU" altLang="zh-CN" dirty="0" err="1"/>
              <a:t>text</a:t>
            </a:r>
            <a:r>
              <a:rPr lang="ru-RU" altLang="zh-CN" dirty="0"/>
              <a:t> </a:t>
            </a:r>
            <a:r>
              <a:rPr lang="ru-RU" altLang="zh-CN" dirty="0" err="1"/>
              <a:t>format</a:t>
            </a:r>
            <a:endParaRPr lang="ru-RU" altLang="zh-CN" dirty="0"/>
          </a:p>
        </p:txBody>
      </p:sp>
    </p:spTree>
    <p:extLst>
      <p:ext uri="{BB962C8B-B14F-4D97-AF65-F5344CB8AC3E}">
        <p14:creationId xmlns:p14="http://schemas.microsoft.com/office/powerpoint/2010/main" val="40716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278845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4964"/>
            <a:ext cx="5384800" cy="39766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4964"/>
            <a:ext cx="5384800" cy="39766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8200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PlaceHolder 1">
            <a:extLst>
              <a:ext uri="{FF2B5EF4-FFF2-40B4-BE49-F238E27FC236}">
                <a16:creationId xmlns:a16="http://schemas.microsoft.com/office/drawing/2014/main" id="{A9ABB947-1353-4173-BB5A-B86313A8C4BD}"/>
              </a:ext>
            </a:extLst>
          </p:cNvPr>
          <p:cNvSpPr>
            <a:spLocks noGrp="1" noChangeArrowheads="1"/>
          </p:cNvSpPr>
          <p:nvPr>
            <p:ph type="title" idx="4294967295"/>
          </p:nvPr>
        </p:nvSpPr>
        <p:spPr bwMode="auto">
          <a:xfrm>
            <a:off x="476251" y="273050"/>
            <a:ext cx="10970683" cy="9237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ru-RU" altLang="zh-CN" dirty="0" err="1"/>
              <a:t>Click</a:t>
            </a:r>
            <a:r>
              <a:rPr lang="ru-RU" altLang="zh-CN" dirty="0"/>
              <a:t> </a:t>
            </a:r>
            <a:r>
              <a:rPr lang="ru-RU" altLang="zh-CN" dirty="0" err="1"/>
              <a:t>to</a:t>
            </a:r>
            <a:r>
              <a:rPr lang="ru-RU" altLang="zh-CN" dirty="0"/>
              <a:t> </a:t>
            </a:r>
            <a:r>
              <a:rPr lang="ru-RU" altLang="zh-CN" dirty="0" err="1"/>
              <a:t>edit</a:t>
            </a:r>
            <a:r>
              <a:rPr lang="ru-RU" altLang="zh-CN" dirty="0"/>
              <a:t> </a:t>
            </a:r>
            <a:r>
              <a:rPr lang="ru-RU" altLang="zh-CN" dirty="0" err="1"/>
              <a:t>the</a:t>
            </a:r>
            <a:r>
              <a:rPr lang="ru-RU" altLang="zh-CN" dirty="0"/>
              <a:t> </a:t>
            </a:r>
            <a:r>
              <a:rPr lang="ru-RU" altLang="zh-CN" dirty="0" err="1"/>
              <a:t>title</a:t>
            </a:r>
            <a:r>
              <a:rPr lang="ru-RU" altLang="zh-CN" dirty="0"/>
              <a:t> </a:t>
            </a:r>
            <a:r>
              <a:rPr lang="ru-RU" altLang="zh-CN" dirty="0" err="1"/>
              <a:t>text</a:t>
            </a:r>
            <a:r>
              <a:rPr lang="ru-RU" altLang="zh-CN" dirty="0"/>
              <a:t> </a:t>
            </a:r>
            <a:r>
              <a:rPr lang="ru-RU" altLang="zh-CN" dirty="0" err="1"/>
              <a:t>format</a:t>
            </a:r>
            <a:endParaRPr lang="ru-RU" altLang="zh-CN" dirty="0"/>
          </a:p>
        </p:txBody>
      </p:sp>
    </p:spTree>
    <p:extLst>
      <p:ext uri="{BB962C8B-B14F-4D97-AF65-F5344CB8AC3E}">
        <p14:creationId xmlns:p14="http://schemas.microsoft.com/office/powerpoint/2010/main" val="299430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PlaceHolder 1">
            <a:extLst>
              <a:ext uri="{FF2B5EF4-FFF2-40B4-BE49-F238E27FC236}">
                <a16:creationId xmlns:a16="http://schemas.microsoft.com/office/drawing/2014/main" id="{0182C5D8-036D-4332-8455-3724E3D58552}"/>
              </a:ext>
            </a:extLst>
          </p:cNvPr>
          <p:cNvSpPr>
            <a:spLocks noGrp="1" noChangeArrowheads="1"/>
          </p:cNvSpPr>
          <p:nvPr>
            <p:ph type="title" idx="4294967295"/>
          </p:nvPr>
        </p:nvSpPr>
        <p:spPr bwMode="auto">
          <a:xfrm>
            <a:off x="476251" y="273050"/>
            <a:ext cx="10970683" cy="9237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ru-RU" altLang="zh-CN" dirty="0" err="1"/>
              <a:t>Click</a:t>
            </a:r>
            <a:r>
              <a:rPr lang="ru-RU" altLang="zh-CN" dirty="0"/>
              <a:t> </a:t>
            </a:r>
            <a:r>
              <a:rPr lang="ru-RU" altLang="zh-CN" dirty="0" err="1"/>
              <a:t>to</a:t>
            </a:r>
            <a:r>
              <a:rPr lang="ru-RU" altLang="zh-CN" dirty="0"/>
              <a:t> </a:t>
            </a:r>
            <a:r>
              <a:rPr lang="ru-RU" altLang="zh-CN" dirty="0" err="1"/>
              <a:t>edit</a:t>
            </a:r>
            <a:r>
              <a:rPr lang="ru-RU" altLang="zh-CN" dirty="0"/>
              <a:t> </a:t>
            </a:r>
            <a:r>
              <a:rPr lang="ru-RU" altLang="zh-CN" dirty="0" err="1"/>
              <a:t>the</a:t>
            </a:r>
            <a:r>
              <a:rPr lang="ru-RU" altLang="zh-CN" dirty="0"/>
              <a:t> </a:t>
            </a:r>
            <a:r>
              <a:rPr lang="ru-RU" altLang="zh-CN" dirty="0" err="1"/>
              <a:t>title</a:t>
            </a:r>
            <a:r>
              <a:rPr lang="ru-RU" altLang="zh-CN" dirty="0"/>
              <a:t> </a:t>
            </a:r>
            <a:r>
              <a:rPr lang="ru-RU" altLang="zh-CN" dirty="0" err="1"/>
              <a:t>text</a:t>
            </a:r>
            <a:r>
              <a:rPr lang="ru-RU" altLang="zh-CN" dirty="0"/>
              <a:t> </a:t>
            </a:r>
            <a:r>
              <a:rPr lang="ru-RU" altLang="zh-CN" dirty="0" err="1"/>
              <a:t>format</a:t>
            </a:r>
            <a:endParaRPr lang="ru-RU" altLang="zh-CN" dirty="0"/>
          </a:p>
        </p:txBody>
      </p:sp>
    </p:spTree>
    <p:extLst>
      <p:ext uri="{BB962C8B-B14F-4D97-AF65-F5344CB8AC3E}">
        <p14:creationId xmlns:p14="http://schemas.microsoft.com/office/powerpoint/2010/main" val="232635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88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9474" y="1844868"/>
            <a:ext cx="3932767" cy="1368114"/>
          </a:xfrm>
        </p:spPr>
        <p:txBody>
          <a:bodyPr anchor="b"/>
          <a:lstStyle>
            <a:lvl1pPr>
              <a:defRPr sz="3200"/>
            </a:lvl1pPr>
          </a:lstStyle>
          <a:p>
            <a:r>
              <a:rPr lang="ru-RU" dirty="0"/>
              <a:t>Образец заголовка</a:t>
            </a:r>
          </a:p>
        </p:txBody>
      </p:sp>
      <p:sp>
        <p:nvSpPr>
          <p:cNvPr id="3" name="Объект 2"/>
          <p:cNvSpPr>
            <a:spLocks noGrp="1"/>
          </p:cNvSpPr>
          <p:nvPr>
            <p:ph idx="1"/>
          </p:nvPr>
        </p:nvSpPr>
        <p:spPr>
          <a:xfrm>
            <a:off x="5183717" y="1844868"/>
            <a:ext cx="6172200" cy="40161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40318" y="3356994"/>
            <a:ext cx="3932767" cy="2511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Tree>
    <p:extLst>
      <p:ext uri="{BB962C8B-B14F-4D97-AF65-F5344CB8AC3E}">
        <p14:creationId xmlns:p14="http://schemas.microsoft.com/office/powerpoint/2010/main" val="4653835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hyperlink" Target="http://www.exactpro.com/"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85C7117-1A0F-4C41-8521-DB66308FF8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312" y="352343"/>
            <a:ext cx="1726116" cy="492127"/>
          </a:xfrm>
          <a:prstGeom prst="rect">
            <a:avLst/>
          </a:prstGeom>
        </p:spPr>
      </p:pic>
    </p:spTree>
    <p:extLst>
      <p:ext uri="{BB962C8B-B14F-4D97-AF65-F5344CB8AC3E}">
        <p14:creationId xmlns:p14="http://schemas.microsoft.com/office/powerpoint/2010/main" val="1465885835"/>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PlaceHolder 1"/>
          <p:cNvSpPr>
            <a:spLocks noGrp="1" noChangeArrowheads="1"/>
          </p:cNvSpPr>
          <p:nvPr>
            <p:ph type="title" idx="4294967295"/>
          </p:nvPr>
        </p:nvSpPr>
        <p:spPr bwMode="auto">
          <a:xfrm>
            <a:off x="476251" y="273050"/>
            <a:ext cx="10970683" cy="9237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ru-RU" altLang="zh-CN" dirty="0" err="1"/>
              <a:t>Click</a:t>
            </a:r>
            <a:r>
              <a:rPr lang="ru-RU" altLang="zh-CN" dirty="0"/>
              <a:t> </a:t>
            </a:r>
            <a:r>
              <a:rPr lang="ru-RU" altLang="zh-CN" dirty="0" err="1"/>
              <a:t>to</a:t>
            </a:r>
            <a:r>
              <a:rPr lang="ru-RU" altLang="zh-CN" dirty="0"/>
              <a:t> </a:t>
            </a:r>
            <a:r>
              <a:rPr lang="ru-RU" altLang="zh-CN" dirty="0" err="1"/>
              <a:t>edit</a:t>
            </a:r>
            <a:r>
              <a:rPr lang="ru-RU" altLang="zh-CN" dirty="0"/>
              <a:t> </a:t>
            </a:r>
            <a:r>
              <a:rPr lang="ru-RU" altLang="zh-CN" dirty="0" err="1"/>
              <a:t>the</a:t>
            </a:r>
            <a:r>
              <a:rPr lang="ru-RU" altLang="zh-CN" dirty="0"/>
              <a:t> </a:t>
            </a:r>
            <a:r>
              <a:rPr lang="ru-RU" altLang="zh-CN" dirty="0" err="1"/>
              <a:t>title</a:t>
            </a:r>
            <a:r>
              <a:rPr lang="ru-RU" altLang="zh-CN" dirty="0"/>
              <a:t> </a:t>
            </a:r>
            <a:r>
              <a:rPr lang="ru-RU" altLang="zh-CN" dirty="0" err="1"/>
              <a:t>text</a:t>
            </a:r>
            <a:r>
              <a:rPr lang="ru-RU" altLang="zh-CN" dirty="0"/>
              <a:t> </a:t>
            </a:r>
            <a:r>
              <a:rPr lang="ru-RU" altLang="zh-CN" dirty="0" err="1"/>
              <a:t>format</a:t>
            </a:r>
            <a:endParaRPr lang="ru-RU" altLang="zh-CN" dirty="0"/>
          </a:p>
        </p:txBody>
      </p:sp>
      <p:sp>
        <p:nvSpPr>
          <p:cNvPr id="1027" name="PlaceHolder 2"/>
          <p:cNvSpPr>
            <a:spLocks noGrp="1" noChangeArrowheads="1"/>
          </p:cNvSpPr>
          <p:nvPr>
            <p:ph type="body" idx="4294967295"/>
          </p:nvPr>
        </p:nvSpPr>
        <p:spPr bwMode="auto">
          <a:xfrm>
            <a:off x="609600" y="1604964"/>
            <a:ext cx="10972800" cy="39766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altLang="zh-CN" dirty="0" err="1"/>
              <a:t>Click</a:t>
            </a:r>
            <a:r>
              <a:rPr lang="ru-RU" altLang="zh-CN" dirty="0"/>
              <a:t> </a:t>
            </a:r>
            <a:r>
              <a:rPr lang="ru-RU" altLang="zh-CN" dirty="0" err="1"/>
              <a:t>to</a:t>
            </a:r>
            <a:r>
              <a:rPr lang="ru-RU" altLang="zh-CN" dirty="0"/>
              <a:t> </a:t>
            </a:r>
            <a:r>
              <a:rPr lang="ru-RU" altLang="zh-CN" dirty="0" err="1"/>
              <a:t>edit</a:t>
            </a:r>
            <a:r>
              <a:rPr lang="ru-RU" altLang="zh-CN" dirty="0"/>
              <a:t> </a:t>
            </a:r>
            <a:r>
              <a:rPr lang="ru-RU" altLang="zh-CN" dirty="0" err="1"/>
              <a:t>the</a:t>
            </a:r>
            <a:r>
              <a:rPr lang="ru-RU" altLang="zh-CN" dirty="0"/>
              <a:t> </a:t>
            </a:r>
            <a:r>
              <a:rPr lang="ru-RU" altLang="zh-CN" dirty="0" err="1"/>
              <a:t>outline</a:t>
            </a:r>
            <a:r>
              <a:rPr lang="ru-RU" altLang="zh-CN" dirty="0"/>
              <a:t> </a:t>
            </a:r>
            <a:r>
              <a:rPr lang="ru-RU" altLang="zh-CN" dirty="0" err="1"/>
              <a:t>text</a:t>
            </a:r>
            <a:r>
              <a:rPr lang="ru-RU" altLang="zh-CN" dirty="0"/>
              <a:t> </a:t>
            </a:r>
            <a:r>
              <a:rPr lang="ru-RU" altLang="zh-CN" dirty="0" err="1"/>
              <a:t>format</a:t>
            </a:r>
            <a:endParaRPr lang="ru-RU" altLang="zh-CN" dirty="0"/>
          </a:p>
          <a:p>
            <a:pPr lvl="1"/>
            <a:r>
              <a:rPr lang="ru-RU" altLang="zh-CN" dirty="0" err="1"/>
              <a:t>Second</a:t>
            </a:r>
            <a:r>
              <a:rPr lang="ru-RU" altLang="zh-CN" dirty="0"/>
              <a:t> </a:t>
            </a:r>
            <a:r>
              <a:rPr lang="ru-RU" altLang="zh-CN" dirty="0" err="1"/>
              <a:t>Outline</a:t>
            </a:r>
            <a:r>
              <a:rPr lang="ru-RU" altLang="zh-CN" dirty="0"/>
              <a:t> </a:t>
            </a:r>
            <a:r>
              <a:rPr lang="ru-RU" altLang="zh-CN" dirty="0" err="1"/>
              <a:t>Level</a:t>
            </a:r>
            <a:endParaRPr lang="ru-RU" altLang="zh-CN" dirty="0"/>
          </a:p>
          <a:p>
            <a:pPr lvl="2"/>
            <a:r>
              <a:rPr lang="ru-RU" altLang="zh-CN" dirty="0" err="1"/>
              <a:t>Third</a:t>
            </a:r>
            <a:r>
              <a:rPr lang="ru-RU" altLang="zh-CN" dirty="0"/>
              <a:t> </a:t>
            </a:r>
            <a:r>
              <a:rPr lang="ru-RU" altLang="zh-CN" dirty="0" err="1"/>
              <a:t>Outline</a:t>
            </a:r>
            <a:r>
              <a:rPr lang="ru-RU" altLang="zh-CN" dirty="0"/>
              <a:t> </a:t>
            </a:r>
            <a:r>
              <a:rPr lang="ru-RU" altLang="zh-CN" dirty="0" err="1"/>
              <a:t>Level</a:t>
            </a:r>
            <a:endParaRPr lang="ru-RU" altLang="zh-CN" dirty="0"/>
          </a:p>
          <a:p>
            <a:pPr lvl="3"/>
            <a:r>
              <a:rPr lang="ru-RU" altLang="zh-CN" dirty="0" err="1"/>
              <a:t>Fourth</a:t>
            </a:r>
            <a:r>
              <a:rPr lang="ru-RU" altLang="zh-CN" dirty="0"/>
              <a:t> </a:t>
            </a:r>
            <a:r>
              <a:rPr lang="ru-RU" altLang="zh-CN" dirty="0" err="1"/>
              <a:t>Outline</a:t>
            </a:r>
            <a:r>
              <a:rPr lang="ru-RU" altLang="zh-CN" dirty="0"/>
              <a:t> </a:t>
            </a:r>
            <a:r>
              <a:rPr lang="ru-RU" altLang="zh-CN" dirty="0" err="1"/>
              <a:t>Level</a:t>
            </a:r>
            <a:endParaRPr lang="ru-RU" altLang="zh-CN" dirty="0"/>
          </a:p>
          <a:p>
            <a:pPr lvl="4"/>
            <a:r>
              <a:rPr lang="ru-RU" altLang="zh-CN" dirty="0" err="1">
                <a:sym typeface="Arial" pitchFamily="34" charset="0"/>
              </a:rPr>
              <a:t>Fifth</a:t>
            </a:r>
            <a:r>
              <a:rPr lang="ru-RU" altLang="zh-CN" dirty="0">
                <a:sym typeface="Arial" pitchFamily="34" charset="0"/>
              </a:rPr>
              <a:t> </a:t>
            </a:r>
            <a:r>
              <a:rPr lang="ru-RU" altLang="zh-CN" dirty="0" err="1">
                <a:sym typeface="Arial" pitchFamily="34" charset="0"/>
              </a:rPr>
              <a:t>Outline</a:t>
            </a:r>
            <a:r>
              <a:rPr lang="ru-RU" altLang="zh-CN" dirty="0">
                <a:sym typeface="Arial" pitchFamily="34" charset="0"/>
              </a:rPr>
              <a:t> </a:t>
            </a:r>
            <a:r>
              <a:rPr lang="ru-RU" altLang="zh-CN" dirty="0" err="1">
                <a:sym typeface="Arial" pitchFamily="34" charset="0"/>
              </a:rPr>
              <a:t>Level</a:t>
            </a:r>
            <a:endParaRPr lang="ru-RU" altLang="zh-CN" dirty="0">
              <a:sym typeface="Arial" pitchFamily="34" charset="0"/>
            </a:endParaRPr>
          </a:p>
          <a:p>
            <a:pPr lvl="0"/>
            <a:r>
              <a:rPr lang="ru-RU" altLang="zh-CN" dirty="0" err="1"/>
              <a:t>Sixth</a:t>
            </a:r>
            <a:r>
              <a:rPr lang="ru-RU" altLang="zh-CN" dirty="0"/>
              <a:t> </a:t>
            </a:r>
            <a:r>
              <a:rPr lang="ru-RU" altLang="zh-CN" dirty="0" err="1"/>
              <a:t>Outline</a:t>
            </a:r>
            <a:r>
              <a:rPr lang="ru-RU" altLang="zh-CN" dirty="0"/>
              <a:t> </a:t>
            </a:r>
            <a:r>
              <a:rPr lang="ru-RU" altLang="zh-CN" dirty="0" err="1"/>
              <a:t>Level</a:t>
            </a:r>
            <a:endParaRPr lang="ru-RU" altLang="zh-CN" dirty="0"/>
          </a:p>
          <a:p>
            <a:pPr lvl="0"/>
            <a:r>
              <a:rPr lang="ru-RU" altLang="zh-CN" dirty="0" err="1"/>
              <a:t>Seventh</a:t>
            </a:r>
            <a:r>
              <a:rPr lang="ru-RU" altLang="zh-CN" dirty="0"/>
              <a:t> </a:t>
            </a:r>
            <a:r>
              <a:rPr lang="ru-RU" altLang="zh-CN" dirty="0" err="1"/>
              <a:t>Outline</a:t>
            </a:r>
            <a:r>
              <a:rPr lang="ru-RU" altLang="zh-CN" dirty="0"/>
              <a:t> </a:t>
            </a:r>
            <a:r>
              <a:rPr lang="ru-RU" altLang="zh-CN" dirty="0" err="1"/>
              <a:t>Level</a:t>
            </a:r>
            <a:endParaRPr lang="ru-RU" altLang="zh-CN" dirty="0"/>
          </a:p>
        </p:txBody>
      </p:sp>
      <p:sp>
        <p:nvSpPr>
          <p:cNvPr id="1029" name="Номер слайда 1"/>
          <p:cNvSpPr>
            <a:spLocks noGrp="1" noChangeArrowheads="1"/>
          </p:cNvSpPr>
          <p:nvPr/>
        </p:nvSpPr>
        <p:spPr bwMode="auto">
          <a:xfrm>
            <a:off x="343101" y="6429376"/>
            <a:ext cx="952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None/>
            </a:pPr>
            <a:fld id="{AA28FDF7-2A29-4A97-A5BB-71D01438A7AA}" type="slidenum">
              <a:rPr lang="ru-RU" altLang="zh-CN" sz="1400">
                <a:solidFill>
                  <a:srgbClr val="595959"/>
                </a:solidFill>
                <a:sym typeface="Arial" pitchFamily="34" charset="0"/>
              </a:rPr>
              <a:pPr eaLnBrk="1" hangingPunct="1">
                <a:buFont typeface="Arial" pitchFamily="34" charset="0"/>
                <a:buNone/>
              </a:pPr>
              <a:t>‹#›</a:t>
            </a:fld>
            <a:endParaRPr lang="ru-RU" altLang="zh-CN" sz="1600" dirty="0">
              <a:solidFill>
                <a:srgbClr val="595959"/>
              </a:solidFill>
              <a:sym typeface="Arial" pitchFamily="34" charset="0"/>
            </a:endParaRPr>
          </a:p>
        </p:txBody>
      </p:sp>
      <p:sp>
        <p:nvSpPr>
          <p:cNvPr id="11" name="Нижний колонтитул 6"/>
          <p:cNvSpPr txBox="1">
            <a:spLocks noGrp="1"/>
          </p:cNvSpPr>
          <p:nvPr/>
        </p:nvSpPr>
        <p:spPr bwMode="auto">
          <a:xfrm>
            <a:off x="839562" y="6429375"/>
            <a:ext cx="10742839" cy="357188"/>
          </a:xfrm>
          <a:prstGeom prst="rect">
            <a:avLst/>
          </a:prstGeom>
          <a:noFill/>
          <a:ln w="9525">
            <a:noFill/>
            <a:miter lim="800000"/>
            <a:headEnd/>
            <a:tailEnd/>
          </a:ln>
        </p:spPr>
        <p:txBody>
          <a:bodyPr/>
          <a:lstStyle/>
          <a:p>
            <a:pPr algn="just" eaLnBrk="1" fontAlgn="auto" hangingPunct="1">
              <a:spcBef>
                <a:spcPts val="0"/>
              </a:spcBef>
              <a:spcAft>
                <a:spcPts val="0"/>
              </a:spcAft>
              <a:defRPr/>
            </a:pPr>
            <a:r>
              <a:rPr lang="en-US" altLang="ru-RU" sz="750" dirty="0">
                <a:solidFill>
                  <a:prstClr val="black"/>
                </a:solidFill>
                <a:latin typeface="Arial"/>
              </a:rPr>
              <a:t>Build Software to Test Software                                 </a:t>
            </a:r>
            <a:r>
              <a:rPr lang="ru-RU" altLang="ru-RU" sz="750" dirty="0">
                <a:solidFill>
                  <a:prstClr val="black"/>
                </a:solidFill>
                <a:latin typeface="Arial"/>
              </a:rPr>
              <a:t>             </a:t>
            </a:r>
            <a:r>
              <a:rPr lang="en-US" altLang="ru-RU" sz="750" dirty="0">
                <a:solidFill>
                  <a:prstClr val="black"/>
                </a:solidFill>
                <a:latin typeface="Arial"/>
              </a:rPr>
              <a:t>                                                                                                                                 </a:t>
            </a:r>
            <a:r>
              <a:rPr lang="ru-RU" altLang="ru-RU" sz="750" dirty="0">
                <a:solidFill>
                  <a:prstClr val="black"/>
                </a:solidFill>
                <a:latin typeface="Arial"/>
              </a:rPr>
              <a:t>                                                                                                 </a:t>
            </a:r>
            <a:r>
              <a:rPr lang="en-US" altLang="ru-RU" sz="750" dirty="0">
                <a:solidFill>
                  <a:prstClr val="black"/>
                </a:solidFill>
                <a:latin typeface="Arial"/>
              </a:rPr>
              <a:t>    Tel:</a:t>
            </a:r>
            <a:r>
              <a:rPr lang="ru-RU" altLang="ru-RU" sz="750" dirty="0">
                <a:solidFill>
                  <a:prstClr val="black"/>
                </a:solidFill>
                <a:latin typeface="Arial"/>
              </a:rPr>
              <a:t> </a:t>
            </a:r>
            <a:r>
              <a:rPr lang="en-US" altLang="ru-RU" sz="750" dirty="0">
                <a:solidFill>
                  <a:prstClr val="black"/>
                </a:solidFill>
                <a:latin typeface="Arial"/>
              </a:rPr>
              <a:t>+7 495 640 24 60</a:t>
            </a:r>
            <a:r>
              <a:rPr lang="ru-RU" altLang="ru-RU" sz="750" dirty="0">
                <a:solidFill>
                  <a:prstClr val="black"/>
                </a:solidFill>
                <a:latin typeface="Arial"/>
              </a:rPr>
              <a:t> ,  </a:t>
            </a:r>
            <a:r>
              <a:rPr lang="en-US" altLang="ru-RU" sz="750" dirty="0">
                <a:solidFill>
                  <a:prstClr val="black"/>
                </a:solidFill>
                <a:latin typeface="Arial"/>
              </a:rPr>
              <a:t>+1 415 830 38 49   </a:t>
            </a:r>
            <a:r>
              <a:rPr lang="ru-RU" altLang="ru-RU" sz="750" dirty="0">
                <a:solidFill>
                  <a:prstClr val="black"/>
                </a:solidFill>
                <a:latin typeface="Arial"/>
              </a:rPr>
              <a:t>                           </a:t>
            </a:r>
          </a:p>
          <a:p>
            <a:pPr algn="just" eaLnBrk="1" fontAlgn="auto" hangingPunct="1">
              <a:spcBef>
                <a:spcPts val="0"/>
              </a:spcBef>
              <a:spcAft>
                <a:spcPts val="0"/>
              </a:spcAft>
              <a:defRPr/>
            </a:pPr>
            <a:r>
              <a:rPr lang="en-US" altLang="ru-RU" sz="750" dirty="0">
                <a:solidFill>
                  <a:prstClr val="black"/>
                </a:solidFill>
                <a:latin typeface="Arial"/>
                <a:hlinkClick r:id="rId14"/>
              </a:rPr>
              <a:t>exactpro.com</a:t>
            </a:r>
            <a:r>
              <a:rPr lang="en-US" altLang="ru-RU" sz="750" dirty="0">
                <a:solidFill>
                  <a:prstClr val="black"/>
                </a:solidFill>
                <a:latin typeface="Arial"/>
              </a:rPr>
              <a:t> </a:t>
            </a:r>
            <a:endParaRPr lang="ru-RU" altLang="ru-RU" sz="750" dirty="0">
              <a:solidFill>
                <a:prstClr val="black"/>
              </a:solidFill>
              <a:latin typeface="Arial"/>
            </a:endParaRPr>
          </a:p>
        </p:txBody>
      </p:sp>
      <p:sp>
        <p:nvSpPr>
          <p:cNvPr id="2" name="Прямоугольник 1">
            <a:extLst>
              <a:ext uri="{FF2B5EF4-FFF2-40B4-BE49-F238E27FC236}">
                <a16:creationId xmlns:a16="http://schemas.microsoft.com/office/drawing/2014/main" id="{A8E44947-EB97-41D9-AF81-F527D8FC1CEF}"/>
              </a:ext>
            </a:extLst>
          </p:cNvPr>
          <p:cNvSpPr/>
          <p:nvPr userDrawn="1"/>
        </p:nvSpPr>
        <p:spPr bwMode="auto">
          <a:xfrm>
            <a:off x="1462" y="0"/>
            <a:ext cx="72006" cy="119681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Прямоугольник 8">
            <a:extLst>
              <a:ext uri="{FF2B5EF4-FFF2-40B4-BE49-F238E27FC236}">
                <a16:creationId xmlns:a16="http://schemas.microsoft.com/office/drawing/2014/main" id="{58BA0564-B6C1-43B6-B8B2-B6D4DD2440A1}"/>
              </a:ext>
            </a:extLst>
          </p:cNvPr>
          <p:cNvSpPr/>
          <p:nvPr userDrawn="1"/>
        </p:nvSpPr>
        <p:spPr bwMode="auto">
          <a:xfrm>
            <a:off x="12119994" y="6237234"/>
            <a:ext cx="72006" cy="620766"/>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6" name="Рисунок 5">
            <a:extLst>
              <a:ext uri="{FF2B5EF4-FFF2-40B4-BE49-F238E27FC236}">
                <a16:creationId xmlns:a16="http://schemas.microsoft.com/office/drawing/2014/main" id="{578EDD9C-D0D6-4102-8BED-4DE5C0AC522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840312" y="352343"/>
            <a:ext cx="1726116" cy="492127"/>
          </a:xfrm>
          <a:prstGeom prst="rect">
            <a:avLst/>
          </a:prstGeom>
        </p:spPr>
      </p:pic>
    </p:spTree>
    <p:extLst>
      <p:ext uri="{BB962C8B-B14F-4D97-AF65-F5344CB8AC3E}">
        <p14:creationId xmlns:p14="http://schemas.microsoft.com/office/powerpoint/2010/main" val="176518638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5" r:id="rId9"/>
    <p:sldLayoutId id="2147483727" r:id="rId10"/>
    <p:sldLayoutId id="2147483742" r:id="rId11"/>
    <p:sldLayoutId id="2147483743" r:id="rId12"/>
  </p:sldLayoutIdLst>
  <p:txStyles>
    <p:title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p:titleStyle>
    <p:bodyStyle>
      <a:lvl1pPr marL="342900" indent="-342900" algn="l" rtl="0" eaLnBrk="1" fontAlgn="base" latinLnBrk="1" hangingPunct="1">
        <a:spcBef>
          <a:spcPct val="20000"/>
        </a:spcBef>
        <a:spcAft>
          <a:spcPct val="0"/>
        </a:spcAft>
        <a:buFont typeface="Arial" pitchFamily="34" charset="0"/>
        <a:buChar char="•"/>
        <a:defRPr sz="1400" kern="1200">
          <a:solidFill>
            <a:schemeClr val="tx1">
              <a:lumMod val="50000"/>
            </a:schemeClr>
          </a:solidFill>
          <a:latin typeface="Arial" panose="020B0604020202020204" pitchFamily="34" charset="0"/>
          <a:ea typeface="+mn-ea"/>
          <a:cs typeface="Arial" panose="020B0604020202020204" pitchFamily="34" charset="0"/>
        </a:defRPr>
      </a:lvl1pPr>
      <a:lvl2pPr marL="342900" indent="-342900" algn="l" rtl="0" eaLnBrk="1" fontAlgn="base" latinLnBrk="1" hangingPunct="1">
        <a:spcBef>
          <a:spcPct val="20000"/>
        </a:spcBef>
        <a:spcAft>
          <a:spcPct val="0"/>
        </a:spcAft>
        <a:buFont typeface="Arial" pitchFamily="34" charset="0"/>
        <a:buChar char="•"/>
        <a:defRPr sz="1400" kern="1200">
          <a:solidFill>
            <a:schemeClr val="tx1">
              <a:lumMod val="50000"/>
            </a:schemeClr>
          </a:solidFill>
          <a:latin typeface="Arial" panose="020B0604020202020204" pitchFamily="34" charset="0"/>
          <a:ea typeface="+mn-ea"/>
          <a:cs typeface="Arial" panose="020B0604020202020204" pitchFamily="34" charset="0"/>
        </a:defRPr>
      </a:lvl2pPr>
      <a:lvl3pPr marL="342900" indent="-342900" algn="l" rtl="0" eaLnBrk="1" fontAlgn="base" latinLnBrk="1" hangingPunct="1">
        <a:spcBef>
          <a:spcPct val="20000"/>
        </a:spcBef>
        <a:spcAft>
          <a:spcPct val="0"/>
        </a:spcAft>
        <a:buFont typeface="Arial" pitchFamily="34" charset="0"/>
        <a:buChar char="•"/>
        <a:defRPr sz="1400" kern="1200">
          <a:solidFill>
            <a:schemeClr val="tx1">
              <a:lumMod val="50000"/>
            </a:schemeClr>
          </a:solidFill>
          <a:latin typeface="Arial" panose="020B0604020202020204" pitchFamily="34" charset="0"/>
          <a:ea typeface="+mn-ea"/>
          <a:cs typeface="Arial" panose="020B0604020202020204" pitchFamily="34" charset="0"/>
        </a:defRPr>
      </a:lvl3pPr>
      <a:lvl4pPr marL="342900" indent="-342900" algn="l" rtl="0" eaLnBrk="1" fontAlgn="base" latinLnBrk="1" hangingPunct="1">
        <a:spcBef>
          <a:spcPct val="20000"/>
        </a:spcBef>
        <a:spcAft>
          <a:spcPct val="0"/>
        </a:spcAft>
        <a:buFont typeface="Arial" pitchFamily="34" charset="0"/>
        <a:buChar char="•"/>
        <a:defRPr sz="1400" kern="1200">
          <a:solidFill>
            <a:schemeClr val="tx1">
              <a:lumMod val="50000"/>
            </a:schemeClr>
          </a:solidFill>
          <a:latin typeface="Arial" panose="020B0604020202020204" pitchFamily="34" charset="0"/>
          <a:ea typeface="+mn-ea"/>
          <a:cs typeface="Arial" panose="020B0604020202020204" pitchFamily="34" charset="0"/>
        </a:defRPr>
      </a:lvl4pPr>
      <a:lvl5pPr marL="342900" indent="-342900" algn="l" rtl="0" eaLnBrk="1" fontAlgn="base" latinLnBrk="1" hangingPunct="1">
        <a:spcBef>
          <a:spcPct val="20000"/>
        </a:spcBef>
        <a:spcAft>
          <a:spcPct val="0"/>
        </a:spcAft>
        <a:buFont typeface="Arial" pitchFamily="34" charset="0"/>
        <a:buChar char="•"/>
        <a:defRPr sz="1400" kern="1200">
          <a:solidFill>
            <a:schemeClr val="tx1">
              <a:lumMod val="50000"/>
            </a:schemeClr>
          </a:solidFill>
          <a:latin typeface="Arial" panose="020B0604020202020204" pitchFamily="34" charset="0"/>
          <a:ea typeface="+mn-ea"/>
          <a:cs typeface="Arial" panose="020B0604020202020204" pitchFamily="34" charset="0"/>
          <a:sym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Рисунок 6">
            <a:extLst>
              <a:ext uri="{FF2B5EF4-FFF2-40B4-BE49-F238E27FC236}">
                <a16:creationId xmlns:a16="http://schemas.microsoft.com/office/drawing/2014/main" id="{E2AC78AB-782A-4098-8628-47E46A555AC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40312" y="352343"/>
            <a:ext cx="1726116" cy="492127"/>
          </a:xfrm>
          <a:prstGeom prst="rect">
            <a:avLst/>
          </a:prstGeom>
        </p:spPr>
      </p:pic>
      <p:pic>
        <p:nvPicPr>
          <p:cNvPr id="9" name="Рисунок 8">
            <a:extLst>
              <a:ext uri="{FF2B5EF4-FFF2-40B4-BE49-F238E27FC236}">
                <a16:creationId xmlns:a16="http://schemas.microsoft.com/office/drawing/2014/main" id="{B14392AE-EDA7-41F8-A0A2-5F259C0C8F1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196814"/>
            <a:ext cx="12192000" cy="4318000"/>
          </a:xfrm>
          <a:prstGeom prst="rect">
            <a:avLst/>
          </a:prstGeom>
        </p:spPr>
      </p:pic>
      <p:pic>
        <p:nvPicPr>
          <p:cNvPr id="8" name="Рисунок 7"/>
          <p:cNvPicPr>
            <a:picLocks noChangeAspect="1"/>
          </p:cNvPicPr>
          <p:nvPr userDrawn="1"/>
        </p:nvPicPr>
        <p:blipFill rotWithShape="1">
          <a:blip r:embed="rId16">
            <a:extLst>
              <a:ext uri="{28A0092B-C50C-407E-A947-70E740481C1C}">
                <a14:useLocalDpi xmlns:a14="http://schemas.microsoft.com/office/drawing/2010/main" val="0"/>
              </a:ext>
            </a:extLst>
          </a:blip>
          <a:srcRect r="25687" b="16957"/>
          <a:stretch/>
        </p:blipFill>
        <p:spPr>
          <a:xfrm>
            <a:off x="4541427" y="692772"/>
            <a:ext cx="7675083" cy="4824402"/>
          </a:xfrm>
          <a:prstGeom prst="rect">
            <a:avLst/>
          </a:prstGeom>
        </p:spPr>
      </p:pic>
    </p:spTree>
    <p:extLst>
      <p:ext uri="{BB962C8B-B14F-4D97-AF65-F5344CB8AC3E}">
        <p14:creationId xmlns:p14="http://schemas.microsoft.com/office/powerpoint/2010/main" val="241671584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xactpro.com/"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eng.umd.edu/~austin/enes489p/lecture-resources/BradleyFightingVehicle-Scenario.pdf"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s://vk.com/qasaratov" TargetMode="External"/><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hyperlink" Target="https://t.me/QASarat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6" name="CustomShape 2"/>
          <p:cNvSpPr>
            <a:spLocks noChangeArrowheads="1"/>
          </p:cNvSpPr>
          <p:nvPr/>
        </p:nvSpPr>
        <p:spPr bwMode="auto">
          <a:xfrm>
            <a:off x="692776" y="5877204"/>
            <a:ext cx="7815799" cy="639763"/>
          </a:xfrm>
          <a:prstGeom prst="rect">
            <a:avLst/>
          </a:prstGeom>
          <a:noFill/>
          <a:ln w="9525">
            <a:noFill/>
            <a:bevel/>
            <a:headEnd/>
            <a:tailEnd/>
          </a:ln>
        </p:spPr>
        <p:txBody>
          <a:bodyPr lIns="90000" tIns="46800" rIns="90000" bIns="46800"/>
          <a:lstStyle/>
          <a:p>
            <a:r>
              <a:rPr lang="en-US" altLang="ru-RU" sz="1100" dirty="0">
                <a:solidFill>
                  <a:srgbClr val="10253F"/>
                </a:solidFill>
                <a:cs typeface="Arial" panose="020B0604020202020204" pitchFamily="34" charset="0"/>
              </a:rPr>
              <a:t>Build Software to Test Software</a:t>
            </a:r>
          </a:p>
          <a:p>
            <a:r>
              <a:rPr lang="en-US" altLang="ru-RU" sz="1100" dirty="0">
                <a:solidFill>
                  <a:srgbClr val="10253F"/>
                </a:solidFill>
                <a:cs typeface="Arial" panose="020B0604020202020204" pitchFamily="34" charset="0"/>
              </a:rPr>
              <a:t>Tel: +7 495 640 2460, +1 415 830 38 49</a:t>
            </a:r>
            <a:endParaRPr lang="ru-RU" altLang="ru-RU" sz="1100" dirty="0">
              <a:solidFill>
                <a:srgbClr val="10253F"/>
              </a:solidFill>
              <a:cs typeface="Arial" panose="020B0604020202020204" pitchFamily="34" charset="0"/>
            </a:endParaRPr>
          </a:p>
          <a:p>
            <a:r>
              <a:rPr lang="en-US" altLang="ru-RU" sz="1100" dirty="0">
                <a:solidFill>
                  <a:schemeClr val="accent1"/>
                </a:solidFill>
                <a:cs typeface="Arial" panose="020B0604020202020204" pitchFamily="34" charset="0"/>
                <a:hlinkClick r:id="rId3"/>
              </a:rPr>
              <a:t>exactpro.com </a:t>
            </a:r>
            <a:endParaRPr lang="en-US" altLang="ru-RU" sz="1100" dirty="0">
              <a:solidFill>
                <a:schemeClr val="accent1"/>
              </a:solidFill>
              <a:cs typeface="Arial" panose="020B0604020202020204" pitchFamily="34" charset="0"/>
            </a:endParaRPr>
          </a:p>
          <a:p>
            <a:pPr eaLnBrk="1" hangingPunct="1">
              <a:buFont typeface="Arial" pitchFamily="34" charset="0"/>
              <a:buNone/>
            </a:pPr>
            <a:endParaRPr lang="ru-RU" altLang="en-US" sz="1100" dirty="0">
              <a:solidFill>
                <a:srgbClr val="000000"/>
              </a:solidFill>
              <a:cs typeface="Arial" panose="020B0604020202020204" pitchFamily="34" charset="0"/>
            </a:endParaRPr>
          </a:p>
        </p:txBody>
      </p:sp>
      <p:sp>
        <p:nvSpPr>
          <p:cNvPr id="3077" name="Line 3"/>
          <p:cNvSpPr>
            <a:spLocks noChangeShapeType="1"/>
          </p:cNvSpPr>
          <p:nvPr/>
        </p:nvSpPr>
        <p:spPr bwMode="auto">
          <a:xfrm>
            <a:off x="652039" y="5857875"/>
            <a:ext cx="1587" cy="714375"/>
          </a:xfrm>
          <a:prstGeom prst="line">
            <a:avLst/>
          </a:prstGeom>
          <a:noFill/>
          <a:ln w="9360">
            <a:solidFill>
              <a:srgbClr val="10253F"/>
            </a:solidFill>
            <a:round/>
            <a:headEnd/>
            <a:tailEnd/>
          </a:ln>
        </p:spPr>
        <p:txBody>
          <a:bodyPr/>
          <a:lstStyle/>
          <a:p>
            <a:endParaRPr lang="ru-RU" dirty="0">
              <a:latin typeface="+mj-lt"/>
            </a:endParaRPr>
          </a:p>
        </p:txBody>
      </p:sp>
      <p:sp>
        <p:nvSpPr>
          <p:cNvPr id="3078" name="CustomShape 4"/>
          <p:cNvSpPr>
            <a:spLocks noChangeArrowheads="1"/>
          </p:cNvSpPr>
          <p:nvPr/>
        </p:nvSpPr>
        <p:spPr bwMode="auto">
          <a:xfrm>
            <a:off x="632296" y="1556844"/>
            <a:ext cx="7983914" cy="2649301"/>
          </a:xfrm>
          <a:prstGeom prst="rect">
            <a:avLst/>
          </a:prstGeom>
          <a:noFill/>
          <a:ln w="9525">
            <a:noFill/>
            <a:bevel/>
            <a:headEnd/>
            <a:tailEnd/>
          </a:ln>
        </p:spPr>
        <p:txBody>
          <a:bodyPr lIns="90000" tIns="46800" rIns="90000" bIns="46800" anchor="ctr"/>
          <a:lstStyle/>
          <a:p>
            <a:pPr eaLnBrk="1" hangingPunct="1">
              <a:buFont typeface="Arial" pitchFamily="34" charset="0"/>
              <a:buNone/>
            </a:pPr>
            <a:r>
              <a:rPr lang="en-US" altLang="zh-CN" sz="3200" b="1" dirty="0">
                <a:solidFill>
                  <a:schemeClr val="bg2">
                    <a:lumMod val="25000"/>
                  </a:schemeClr>
                </a:solidFill>
                <a:cs typeface="Arial" panose="020B0604020202020204" pitchFamily="34" charset="0"/>
              </a:rPr>
              <a:t>Large Scale Infrastructure Intervention and Fake Testing</a:t>
            </a:r>
            <a:endParaRPr lang="ru-RU" altLang="ru-RU" sz="3200" b="1" dirty="0">
              <a:solidFill>
                <a:schemeClr val="bg2">
                  <a:lumMod val="25000"/>
                </a:schemeClr>
              </a:solidFill>
              <a:cs typeface="Arial" panose="020B0604020202020204" pitchFamily="34" charset="0"/>
            </a:endParaRPr>
          </a:p>
        </p:txBody>
      </p:sp>
      <p:cxnSp>
        <p:nvCxnSpPr>
          <p:cNvPr id="6" name="Прямая соединительная линия 9">
            <a:extLst>
              <a:ext uri="{FF2B5EF4-FFF2-40B4-BE49-F238E27FC236}">
                <a16:creationId xmlns:a16="http://schemas.microsoft.com/office/drawing/2014/main" id="{CA7F829D-88D9-4BBA-AB01-32673BA7200F}"/>
              </a:ext>
            </a:extLst>
          </p:cNvPr>
          <p:cNvCxnSpPr>
            <a:cxnSpLocks noChangeShapeType="1"/>
          </p:cNvCxnSpPr>
          <p:nvPr/>
        </p:nvCxnSpPr>
        <p:spPr bwMode="auto">
          <a:xfrm>
            <a:off x="692776" y="3701063"/>
            <a:ext cx="5979272" cy="0"/>
          </a:xfrm>
          <a:prstGeom prst="line">
            <a:avLst/>
          </a:prstGeom>
          <a:noFill/>
          <a:ln w="28575">
            <a:solidFill>
              <a:schemeClr val="bg2">
                <a:lumMod val="25000"/>
              </a:schemeClr>
            </a:solidFill>
            <a:round/>
            <a:headEnd/>
            <a:tailEnd/>
          </a:ln>
          <a:extLst>
            <a:ext uri="{909E8E84-426E-40DD-AFC4-6F175D3DCCD1}">
              <a14:hiddenFill xmlns:a14="http://schemas.microsoft.com/office/drawing/2010/main">
                <a:noFill/>
              </a14:hiddenFill>
            </a:ext>
          </a:extLst>
        </p:spPr>
      </p:cxnSp>
      <p:sp>
        <p:nvSpPr>
          <p:cNvPr id="10" name="CustomShape 4">
            <a:extLst>
              <a:ext uri="{FF2B5EF4-FFF2-40B4-BE49-F238E27FC236}">
                <a16:creationId xmlns:a16="http://schemas.microsoft.com/office/drawing/2014/main" id="{BE674199-6EB5-4A53-A54E-366D303828A8}"/>
              </a:ext>
            </a:extLst>
          </p:cNvPr>
          <p:cNvSpPr>
            <a:spLocks noChangeArrowheads="1"/>
          </p:cNvSpPr>
          <p:nvPr/>
        </p:nvSpPr>
        <p:spPr bwMode="auto">
          <a:xfrm>
            <a:off x="590119" y="3540255"/>
            <a:ext cx="7264676" cy="1331781"/>
          </a:xfrm>
          <a:prstGeom prst="rect">
            <a:avLst/>
          </a:prstGeom>
          <a:noFill/>
          <a:ln w="9525">
            <a:noFill/>
            <a:bevel/>
            <a:headEnd/>
            <a:tailEnd/>
          </a:ln>
        </p:spPr>
        <p:txBody>
          <a:bodyPr lIns="90000" tIns="46800" rIns="90000" bIns="46800" anchor="ctr"/>
          <a:lstStyle/>
          <a:p>
            <a:pPr eaLnBrk="1" hangingPunct="1">
              <a:buFont typeface="Arial" pitchFamily="34" charset="0"/>
              <a:buNone/>
            </a:pPr>
            <a:r>
              <a:rPr lang="en-US" altLang="zh-CN" b="1" dirty="0">
                <a:solidFill>
                  <a:schemeClr val="bg2">
                    <a:lumMod val="25000"/>
                  </a:schemeClr>
                </a:solidFill>
                <a:cs typeface="Arial" panose="020B0604020202020204" pitchFamily="34" charset="0"/>
              </a:rPr>
              <a:t>21 April 2018</a:t>
            </a:r>
          </a:p>
          <a:p>
            <a:pPr eaLnBrk="1" hangingPunct="1">
              <a:buFont typeface="Arial" pitchFamily="34" charset="0"/>
              <a:buNone/>
            </a:pPr>
            <a:r>
              <a:rPr lang="en-US" altLang="ru-RU" b="1" dirty="0">
                <a:solidFill>
                  <a:schemeClr val="bg2">
                    <a:lumMod val="25000"/>
                  </a:schemeClr>
                </a:solidFill>
                <a:cs typeface="Arial" panose="020B0604020202020204" pitchFamily="34" charset="0"/>
              </a:rPr>
              <a:t>Testing Meetup Saratov – Spring 2018</a:t>
            </a:r>
            <a:endParaRPr lang="ru-RU" altLang="ru-RU" b="1" dirty="0">
              <a:solidFill>
                <a:schemeClr val="bg2">
                  <a:lumMod val="25000"/>
                </a:schemeClr>
              </a:solidFill>
              <a:cs typeface="Arial" panose="020B0604020202020204" pitchFamily="34" charset="0"/>
            </a:endParaRPr>
          </a:p>
        </p:txBody>
      </p:sp>
      <p:pic>
        <p:nvPicPr>
          <p:cNvPr id="7" name="Рисунок 8">
            <a:extLst>
              <a:ext uri="{FF2B5EF4-FFF2-40B4-BE49-F238E27FC236}">
                <a16:creationId xmlns:a16="http://schemas.microsoft.com/office/drawing/2014/main" id="{05BF0FFD-3C9C-4D18-A89A-5A87A8551CD1}"/>
              </a:ext>
            </a:extLst>
          </p:cNvPr>
          <p:cNvPicPr>
            <a:picLocks noChangeAspect="1"/>
          </p:cNvPicPr>
          <p:nvPr/>
        </p:nvPicPr>
        <p:blipFill rotWithShape="1">
          <a:blip r:embed="rId4"/>
          <a:srcRect l="37003" t="14953" r="40413" b="9450"/>
          <a:stretch/>
        </p:blipFill>
        <p:spPr>
          <a:xfrm>
            <a:off x="119502" y="44718"/>
            <a:ext cx="1368114" cy="1152096"/>
          </a:xfrm>
          <a:prstGeom prst="rect">
            <a:avLst/>
          </a:prstGeom>
        </p:spPr>
      </p:pic>
      <p:pic>
        <p:nvPicPr>
          <p:cNvPr id="8" name="Рисунок 8">
            <a:extLst>
              <a:ext uri="{FF2B5EF4-FFF2-40B4-BE49-F238E27FC236}">
                <a16:creationId xmlns:a16="http://schemas.microsoft.com/office/drawing/2014/main" id="{FBB3C8BE-C758-48C0-A556-F9474676AE83}"/>
              </a:ext>
            </a:extLst>
          </p:cNvPr>
          <p:cNvPicPr>
            <a:picLocks noChangeAspect="1"/>
          </p:cNvPicPr>
          <p:nvPr/>
        </p:nvPicPr>
        <p:blipFill>
          <a:blip r:embed="rId4"/>
          <a:stretch>
            <a:fillRect/>
          </a:stretch>
        </p:blipFill>
        <p:spPr>
          <a:xfrm>
            <a:off x="8184174" y="5733192"/>
            <a:ext cx="3786188" cy="952500"/>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US" b="1" dirty="0">
                <a:solidFill>
                  <a:srgbClr val="262626"/>
                </a:solidFill>
                <a:latin typeface="Arial"/>
                <a:cs typeface="Arial"/>
                <a:sym typeface="Arial"/>
              </a:rPr>
              <a:t>Fake Testing vs. Real Testing</a:t>
            </a:r>
            <a:endParaRPr lang="en-US" dirty="0"/>
          </a:p>
        </p:txBody>
      </p:sp>
      <p:pic>
        <p:nvPicPr>
          <p:cNvPr id="9" name="Picture 8">
            <a:extLst>
              <a:ext uri="{FF2B5EF4-FFF2-40B4-BE49-F238E27FC236}">
                <a16:creationId xmlns:a16="http://schemas.microsoft.com/office/drawing/2014/main" id="{F1D717CB-D3B8-4DA7-8845-ED306CFB3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586" y="476754"/>
            <a:ext cx="9144000" cy="5143500"/>
          </a:xfrm>
          <a:prstGeom prst="rect">
            <a:avLst/>
          </a:prstGeom>
        </p:spPr>
      </p:pic>
    </p:spTree>
    <p:extLst>
      <p:ext uri="{BB962C8B-B14F-4D97-AF65-F5344CB8AC3E}">
        <p14:creationId xmlns:p14="http://schemas.microsoft.com/office/powerpoint/2010/main" val="167053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What if You Are Not Interested in Getting Real Feedback</a:t>
            </a:r>
            <a:endParaRPr lang="en-US" dirty="0"/>
          </a:p>
        </p:txBody>
      </p:sp>
      <p:pic>
        <p:nvPicPr>
          <p:cNvPr id="6" name="Shape 239">
            <a:extLst>
              <a:ext uri="{FF2B5EF4-FFF2-40B4-BE49-F238E27FC236}">
                <a16:creationId xmlns:a16="http://schemas.microsoft.com/office/drawing/2014/main" id="{5B0916C4-A950-4C20-955D-7C3A5B383DAE}"/>
              </a:ext>
            </a:extLst>
          </p:cNvPr>
          <p:cNvPicPr preferRelativeResize="0"/>
          <p:nvPr/>
        </p:nvPicPr>
        <p:blipFill rotWithShape="1">
          <a:blip r:embed="rId4">
            <a:alphaModFix/>
          </a:blip>
          <a:srcRect l="10499" t="21651" r="2420" b="5901"/>
          <a:stretch/>
        </p:blipFill>
        <p:spPr>
          <a:xfrm>
            <a:off x="2927736" y="1268820"/>
            <a:ext cx="6984582" cy="4968414"/>
          </a:xfrm>
          <a:prstGeom prst="rect">
            <a:avLst/>
          </a:prstGeom>
          <a:noFill/>
          <a:ln>
            <a:noFill/>
          </a:ln>
        </p:spPr>
      </p:pic>
    </p:spTree>
    <p:extLst>
      <p:ext uri="{BB962C8B-B14F-4D97-AF65-F5344CB8AC3E}">
        <p14:creationId xmlns:p14="http://schemas.microsoft.com/office/powerpoint/2010/main" val="23068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US" b="1" dirty="0">
                <a:solidFill>
                  <a:srgbClr val="262626"/>
                </a:solidFill>
                <a:latin typeface="Arial"/>
                <a:cs typeface="Arial"/>
                <a:sym typeface="Arial"/>
              </a:rPr>
              <a:t>Live Fire Test</a:t>
            </a:r>
            <a:endParaRPr lang="en-US" dirty="0"/>
          </a:p>
        </p:txBody>
      </p:sp>
      <p:pic>
        <p:nvPicPr>
          <p:cNvPr id="3" name="Picture 2">
            <a:extLst>
              <a:ext uri="{FF2B5EF4-FFF2-40B4-BE49-F238E27FC236}">
                <a16:creationId xmlns:a16="http://schemas.microsoft.com/office/drawing/2014/main" id="{62C478CA-FFF0-4BE3-BD97-CD9C9D2C3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284387"/>
            <a:ext cx="9144000" cy="5143500"/>
          </a:xfrm>
          <a:prstGeom prst="rect">
            <a:avLst/>
          </a:prstGeom>
        </p:spPr>
      </p:pic>
      <p:sp>
        <p:nvSpPr>
          <p:cNvPr id="8" name="Shape 91">
            <a:extLst>
              <a:ext uri="{FF2B5EF4-FFF2-40B4-BE49-F238E27FC236}">
                <a16:creationId xmlns:a16="http://schemas.microsoft.com/office/drawing/2014/main" id="{5B60B40A-8223-4FFC-9931-764B73A5D63E}"/>
              </a:ext>
            </a:extLst>
          </p:cNvPr>
          <p:cNvSpPr txBox="1"/>
          <p:nvPr/>
        </p:nvSpPr>
        <p:spPr>
          <a:xfrm>
            <a:off x="261872" y="1410766"/>
            <a:ext cx="11399967" cy="2042690"/>
          </a:xfrm>
          <a:prstGeom prst="rect">
            <a:avLst/>
          </a:prstGeom>
          <a:noFill/>
          <a:ln>
            <a:noFill/>
          </a:ln>
        </p:spPr>
        <p:txBody>
          <a:bodyPr spcFirstLastPara="1" wrap="square" lIns="91425" tIns="45700" rIns="91425" bIns="45700" anchor="t" anchorCtr="0">
            <a:noAutofit/>
          </a:bodyPr>
          <a:lstStyle/>
          <a:p>
            <a:pPr lvl="0">
              <a:lnSpc>
                <a:spcPct val="150000"/>
              </a:lnSpc>
              <a:buSzPts val="1600"/>
            </a:pPr>
            <a:r>
              <a:rPr lang="en-US" sz="1400" dirty="0">
                <a:solidFill>
                  <a:schemeClr val="dk1"/>
                </a:solidFill>
                <a:latin typeface="Arial"/>
                <a:ea typeface="Arial"/>
                <a:cs typeface="Arial"/>
                <a:sym typeface="Arial"/>
              </a:rPr>
              <a:t>Burton strove for combat "realism" in tests and was focused on casualty prevention, urging </a:t>
            </a:r>
            <a:r>
              <a:rPr lang="en-GB" sz="1400" dirty="0">
                <a:solidFill>
                  <a:schemeClr val="dk1"/>
                </a:solidFill>
                <a:latin typeface="Arial"/>
                <a:ea typeface="Arial"/>
                <a:cs typeface="Arial"/>
                <a:sym typeface="Arial"/>
              </a:rPr>
              <a:t>Ballistic Research Laboratory (</a:t>
            </a:r>
            <a:r>
              <a:rPr lang="en-US" sz="1400" dirty="0">
                <a:solidFill>
                  <a:schemeClr val="dk1"/>
                </a:solidFill>
                <a:latin typeface="Arial"/>
                <a:ea typeface="Arial"/>
                <a:cs typeface="Arial"/>
                <a:sym typeface="Arial"/>
              </a:rPr>
              <a:t>BRL) to conduct tests where the Bradley would stand, fully loaded and engine running, against overmatches- attacks with U.S. and Russian munitions that would clearly destroy the vehicle. BRL, on the other hand, wanted to test individual Bradley components in measured, incremental units using computerized vulnerability models. Burton also favored random angle ballistics testing, disagreeing with BRL’s method of testing against a computerized system and also with their rationale of conserving ammunition and "preventing extensive duplication" by using "preplanned shots to gather maximum information about selected vulnerabilities</a:t>
            </a:r>
            <a:r>
              <a:rPr lang="ru-RU" sz="1400" dirty="0">
                <a:solidFill>
                  <a:schemeClr val="dk1"/>
                </a:solidFill>
                <a:latin typeface="Arial"/>
                <a:ea typeface="Arial"/>
                <a:cs typeface="Arial"/>
                <a:sym typeface="Arial"/>
              </a:rPr>
              <a:t>.</a:t>
            </a:r>
          </a:p>
          <a:p>
            <a:pPr lvl="0">
              <a:lnSpc>
                <a:spcPct val="150000"/>
              </a:lnSpc>
              <a:buSzPts val="1600"/>
            </a:pPr>
            <a:endParaRPr lang="ru-RU" sz="1400" dirty="0">
              <a:solidFill>
                <a:schemeClr val="dk1"/>
              </a:solidFill>
              <a:latin typeface="Arial"/>
              <a:ea typeface="Arial"/>
              <a:cs typeface="Arial"/>
              <a:sym typeface="Arial"/>
            </a:endParaRPr>
          </a:p>
          <a:p>
            <a:pPr lvl="0">
              <a:lnSpc>
                <a:spcPct val="150000"/>
              </a:lnSpc>
              <a:buSzPts val="1600"/>
            </a:pPr>
            <a:r>
              <a:rPr lang="en-GB" sz="1400" dirty="0">
                <a:solidFill>
                  <a:schemeClr val="dk1"/>
                </a:solidFill>
                <a:latin typeface="Arial"/>
                <a:ea typeface="Arial"/>
                <a:cs typeface="Arial"/>
                <a:sym typeface="Arial"/>
                <a:hlinkClick r:id="rId5"/>
              </a:rPr>
              <a:t>BradleyFightingVehicle-Scenario.pdf</a:t>
            </a:r>
            <a:r>
              <a:rPr lang="en-GB" sz="1400" dirty="0">
                <a:solidFill>
                  <a:schemeClr val="dk1"/>
                </a:solidFill>
                <a:latin typeface="Arial"/>
                <a:ea typeface="Arial"/>
                <a:cs typeface="Arial"/>
                <a:sym typeface="Arial"/>
              </a:rPr>
              <a:t> </a:t>
            </a:r>
            <a:endParaRPr sz="140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7951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Carefully Selected Ammunition</a:t>
            </a:r>
            <a:endParaRPr lang="en-US" dirty="0"/>
          </a:p>
        </p:txBody>
      </p:sp>
      <p:pic>
        <p:nvPicPr>
          <p:cNvPr id="5" name="Picture 4">
            <a:extLst>
              <a:ext uri="{FF2B5EF4-FFF2-40B4-BE49-F238E27FC236}">
                <a16:creationId xmlns:a16="http://schemas.microsoft.com/office/drawing/2014/main" id="{4D736171-EB29-4495-B338-E034555BB1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05" t="23314" r="18409" b="22308"/>
          <a:stretch/>
        </p:blipFill>
        <p:spPr>
          <a:xfrm>
            <a:off x="747332" y="2294710"/>
            <a:ext cx="5184432" cy="2808234"/>
          </a:xfrm>
          <a:prstGeom prst="rect">
            <a:avLst/>
          </a:prstGeom>
        </p:spPr>
      </p:pic>
    </p:spTree>
    <p:extLst>
      <p:ext uri="{BB962C8B-B14F-4D97-AF65-F5344CB8AC3E}">
        <p14:creationId xmlns:p14="http://schemas.microsoft.com/office/powerpoint/2010/main" val="229903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Carefully Selected Ammunition</a:t>
            </a:r>
            <a:endParaRPr lang="en-US" dirty="0"/>
          </a:p>
        </p:txBody>
      </p:sp>
      <p:pic>
        <p:nvPicPr>
          <p:cNvPr id="5" name="Picture 4">
            <a:extLst>
              <a:ext uri="{FF2B5EF4-FFF2-40B4-BE49-F238E27FC236}">
                <a16:creationId xmlns:a16="http://schemas.microsoft.com/office/drawing/2014/main" id="{4D736171-EB29-4495-B338-E034555BB1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05" t="23314" r="18409" b="22308"/>
          <a:stretch/>
        </p:blipFill>
        <p:spPr>
          <a:xfrm>
            <a:off x="747332" y="2294710"/>
            <a:ext cx="5184432" cy="2808234"/>
          </a:xfrm>
          <a:prstGeom prst="rect">
            <a:avLst/>
          </a:prstGeom>
        </p:spPr>
      </p:pic>
      <p:pic>
        <p:nvPicPr>
          <p:cNvPr id="3" name="Picture 2">
            <a:extLst>
              <a:ext uri="{FF2B5EF4-FFF2-40B4-BE49-F238E27FC236}">
                <a16:creationId xmlns:a16="http://schemas.microsoft.com/office/drawing/2014/main" id="{8E11E3F3-55BA-4183-A686-E10A12BEFAB5}"/>
              </a:ext>
            </a:extLst>
          </p:cNvPr>
          <p:cNvPicPr>
            <a:picLocks noChangeAspect="1"/>
          </p:cNvPicPr>
          <p:nvPr/>
        </p:nvPicPr>
        <p:blipFill rotWithShape="1">
          <a:blip r:embed="rId5">
            <a:extLst>
              <a:ext uri="{28A0092B-C50C-407E-A947-70E740481C1C}">
                <a14:useLocalDpi xmlns:a14="http://schemas.microsoft.com/office/drawing/2010/main" val="0"/>
              </a:ext>
            </a:extLst>
          </a:blip>
          <a:srcRect l="32240" t="31596" r="36140" b="28527"/>
          <a:stretch/>
        </p:blipFill>
        <p:spPr>
          <a:xfrm>
            <a:off x="5931764" y="1700856"/>
            <a:ext cx="5276662" cy="3744312"/>
          </a:xfrm>
          <a:prstGeom prst="rect">
            <a:avLst/>
          </a:prstGeom>
        </p:spPr>
      </p:pic>
    </p:spTree>
    <p:extLst>
      <p:ext uri="{BB962C8B-B14F-4D97-AF65-F5344CB8AC3E}">
        <p14:creationId xmlns:p14="http://schemas.microsoft.com/office/powerpoint/2010/main" val="161598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Preparing Tests in Advance</a:t>
            </a:r>
            <a:endParaRPr lang="en-US" dirty="0"/>
          </a:p>
        </p:txBody>
      </p:sp>
      <p:pic>
        <p:nvPicPr>
          <p:cNvPr id="6" name="Picture 5">
            <a:extLst>
              <a:ext uri="{FF2B5EF4-FFF2-40B4-BE49-F238E27FC236}">
                <a16:creationId xmlns:a16="http://schemas.microsoft.com/office/drawing/2014/main" id="{8B4987E3-06BE-4E95-B55B-97CA009EA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688" y="1052802"/>
            <a:ext cx="9144000" cy="5143500"/>
          </a:xfrm>
          <a:prstGeom prst="rect">
            <a:avLst/>
          </a:prstGeom>
        </p:spPr>
      </p:pic>
    </p:spTree>
    <p:extLst>
      <p:ext uri="{BB962C8B-B14F-4D97-AF65-F5344CB8AC3E}">
        <p14:creationId xmlns:p14="http://schemas.microsoft.com/office/powerpoint/2010/main" val="368838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What is Testability</a:t>
            </a:r>
            <a:endParaRPr lang="en-US" dirty="0"/>
          </a:p>
        </p:txBody>
      </p:sp>
      <p:pic>
        <p:nvPicPr>
          <p:cNvPr id="3" name="Picture 2">
            <a:extLst>
              <a:ext uri="{FF2B5EF4-FFF2-40B4-BE49-F238E27FC236}">
                <a16:creationId xmlns:a16="http://schemas.microsoft.com/office/drawing/2014/main" id="{61322DBC-7EE4-4E1B-9377-E0B3EB9693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246" y="1503309"/>
            <a:ext cx="5715000" cy="4733925"/>
          </a:xfrm>
          <a:prstGeom prst="rect">
            <a:avLst/>
          </a:prstGeom>
        </p:spPr>
      </p:pic>
    </p:spTree>
    <p:extLst>
      <p:ext uri="{BB962C8B-B14F-4D97-AF65-F5344CB8AC3E}">
        <p14:creationId xmlns:p14="http://schemas.microsoft.com/office/powerpoint/2010/main" val="2530955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Real Testability</a:t>
            </a:r>
            <a:endParaRPr lang="en-US" dirty="0"/>
          </a:p>
        </p:txBody>
      </p:sp>
      <p:pic>
        <p:nvPicPr>
          <p:cNvPr id="5" name="Picture 4">
            <a:extLst>
              <a:ext uri="{FF2B5EF4-FFF2-40B4-BE49-F238E27FC236}">
                <a16:creationId xmlns:a16="http://schemas.microsoft.com/office/drawing/2014/main" id="{DCE52E4D-7B5F-4BD5-82C8-26A7C10AC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662" y="1130602"/>
            <a:ext cx="9144000" cy="5143500"/>
          </a:xfrm>
          <a:prstGeom prst="rect">
            <a:avLst/>
          </a:prstGeom>
        </p:spPr>
      </p:pic>
    </p:spTree>
    <p:extLst>
      <p:ext uri="{BB962C8B-B14F-4D97-AF65-F5344CB8AC3E}">
        <p14:creationId xmlns:p14="http://schemas.microsoft.com/office/powerpoint/2010/main" val="3047602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Fake Testability</a:t>
            </a:r>
            <a:endParaRPr lang="en-US" dirty="0"/>
          </a:p>
        </p:txBody>
      </p:sp>
      <p:pic>
        <p:nvPicPr>
          <p:cNvPr id="3" name="Picture 2">
            <a:extLst>
              <a:ext uri="{FF2B5EF4-FFF2-40B4-BE49-F238E27FC236}">
                <a16:creationId xmlns:a16="http://schemas.microsoft.com/office/drawing/2014/main" id="{D2584288-9538-4CD7-9243-8D75118B0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269" y="1080457"/>
            <a:ext cx="9144000" cy="5143500"/>
          </a:xfrm>
          <a:prstGeom prst="rect">
            <a:avLst/>
          </a:prstGeom>
        </p:spPr>
      </p:pic>
    </p:spTree>
    <p:extLst>
      <p:ext uri="{BB962C8B-B14F-4D97-AF65-F5344CB8AC3E}">
        <p14:creationId xmlns:p14="http://schemas.microsoft.com/office/powerpoint/2010/main" val="2431630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Testing Conditions</a:t>
            </a:r>
            <a:endParaRPr lang="en-US" dirty="0"/>
          </a:p>
        </p:txBody>
      </p:sp>
      <p:pic>
        <p:nvPicPr>
          <p:cNvPr id="10" name="Picture 9">
            <a:extLst>
              <a:ext uri="{FF2B5EF4-FFF2-40B4-BE49-F238E27FC236}">
                <a16:creationId xmlns:a16="http://schemas.microsoft.com/office/drawing/2014/main" id="{62D22456-59AE-453F-B384-EA33E25AB5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754" y="1340826"/>
            <a:ext cx="4572000" cy="2571750"/>
          </a:xfrm>
          <a:prstGeom prst="rect">
            <a:avLst/>
          </a:prstGeom>
        </p:spPr>
      </p:pic>
      <p:pic>
        <p:nvPicPr>
          <p:cNvPr id="11" name="Picture 10">
            <a:extLst>
              <a:ext uri="{FF2B5EF4-FFF2-40B4-BE49-F238E27FC236}">
                <a16:creationId xmlns:a16="http://schemas.microsoft.com/office/drawing/2014/main" id="{4AB1D6F2-FC48-4BB1-AF55-7D3A5A51CEBC}"/>
              </a:ext>
            </a:extLst>
          </p:cNvPr>
          <p:cNvPicPr>
            <a:picLocks noChangeAspect="1"/>
          </p:cNvPicPr>
          <p:nvPr/>
        </p:nvPicPr>
        <p:blipFill>
          <a:blip r:embed="rId5"/>
          <a:stretch>
            <a:fillRect/>
          </a:stretch>
        </p:blipFill>
        <p:spPr>
          <a:xfrm>
            <a:off x="915194" y="3140976"/>
            <a:ext cx="2321719" cy="2778919"/>
          </a:xfrm>
          <a:prstGeom prst="rect">
            <a:avLst/>
          </a:prstGeom>
        </p:spPr>
      </p:pic>
      <p:pic>
        <p:nvPicPr>
          <p:cNvPr id="12" name="Picture 11">
            <a:extLst>
              <a:ext uri="{FF2B5EF4-FFF2-40B4-BE49-F238E27FC236}">
                <a16:creationId xmlns:a16="http://schemas.microsoft.com/office/drawing/2014/main" id="{FEF0CC3C-FE68-4CFC-B729-3C5DF14F422C}"/>
              </a:ext>
            </a:extLst>
          </p:cNvPr>
          <p:cNvPicPr>
            <a:picLocks noChangeAspect="1"/>
          </p:cNvPicPr>
          <p:nvPr/>
        </p:nvPicPr>
        <p:blipFill>
          <a:blip r:embed="rId6"/>
          <a:stretch>
            <a:fillRect/>
          </a:stretch>
        </p:blipFill>
        <p:spPr>
          <a:xfrm>
            <a:off x="7822804" y="3140976"/>
            <a:ext cx="2264569" cy="2736056"/>
          </a:xfrm>
          <a:prstGeom prst="rect">
            <a:avLst/>
          </a:prstGeom>
        </p:spPr>
      </p:pic>
    </p:spTree>
    <p:extLst>
      <p:ext uri="{BB962C8B-B14F-4D97-AF65-F5344CB8AC3E}">
        <p14:creationId xmlns:p14="http://schemas.microsoft.com/office/powerpoint/2010/main" val="84529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493362F-AB5E-4E18-AFA5-0F68373456B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0617" t="4064" r="10055" b="9168"/>
          <a:stretch/>
        </p:blipFill>
        <p:spPr>
          <a:xfrm>
            <a:off x="8112168" y="1628850"/>
            <a:ext cx="3767331" cy="3672306"/>
          </a:xfrm>
        </p:spPr>
      </p:pic>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4"/>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US" b="1" dirty="0">
                <a:solidFill>
                  <a:srgbClr val="262626"/>
                </a:solidFill>
                <a:latin typeface="Arial"/>
                <a:ea typeface="Arial"/>
                <a:cs typeface="Arial"/>
                <a:sym typeface="Arial"/>
              </a:rPr>
              <a:t>Introduction</a:t>
            </a:r>
            <a:endParaRPr lang="en-US" dirty="0"/>
          </a:p>
        </p:txBody>
      </p:sp>
      <p:sp>
        <p:nvSpPr>
          <p:cNvPr id="10" name="Shape 91">
            <a:extLst>
              <a:ext uri="{FF2B5EF4-FFF2-40B4-BE49-F238E27FC236}">
                <a16:creationId xmlns:a16="http://schemas.microsoft.com/office/drawing/2014/main" id="{3FE9842C-2AA8-430E-8131-D0E109D6BC79}"/>
              </a:ext>
            </a:extLst>
          </p:cNvPr>
          <p:cNvSpPr txBox="1"/>
          <p:nvPr/>
        </p:nvSpPr>
        <p:spPr>
          <a:xfrm>
            <a:off x="240495" y="1674334"/>
            <a:ext cx="7799667" cy="4346881"/>
          </a:xfrm>
          <a:prstGeom prst="rect">
            <a:avLst/>
          </a:prstGeom>
          <a:noFill/>
          <a:ln>
            <a:noFill/>
          </a:ln>
        </p:spPr>
        <p:txBody>
          <a:bodyPr spcFirstLastPara="1" wrap="square" lIns="91425" tIns="45700" rIns="91425" bIns="45700" anchor="t" anchorCtr="0">
            <a:noAutofit/>
          </a:bodyPr>
          <a:lstStyle/>
          <a:p>
            <a:pPr marL="457200" lvl="0" indent="-457200">
              <a:lnSpc>
                <a:spcPct val="150000"/>
              </a:lnSpc>
              <a:buSzPts val="1600"/>
              <a:buFont typeface="Wingdings" panose="05000000000000000000" pitchFamily="2" charset="2"/>
              <a:buChar char="q"/>
            </a:pPr>
            <a:r>
              <a:rPr lang="en-GB" sz="2000" b="1" dirty="0">
                <a:solidFill>
                  <a:schemeClr val="dk1"/>
                </a:solidFill>
              </a:rPr>
              <a:t>Iosif Itkin</a:t>
            </a:r>
          </a:p>
          <a:p>
            <a:pPr marL="457200" lvl="0" indent="-457200">
              <a:lnSpc>
                <a:spcPct val="150000"/>
              </a:lnSpc>
              <a:buSzPts val="1600"/>
              <a:buFont typeface="Wingdings" panose="05000000000000000000" pitchFamily="2" charset="2"/>
              <a:buChar char="q"/>
            </a:pPr>
            <a:endParaRPr lang="ru-RU" sz="2000" b="1" dirty="0">
              <a:solidFill>
                <a:schemeClr val="dk1"/>
              </a:solidFill>
            </a:endParaRPr>
          </a:p>
          <a:p>
            <a:pPr marL="457200" lvl="0" indent="-457200">
              <a:lnSpc>
                <a:spcPct val="150000"/>
              </a:lnSpc>
              <a:buSzPts val="1600"/>
              <a:buFont typeface="Wingdings" panose="05000000000000000000" pitchFamily="2" charset="2"/>
              <a:buChar char="q"/>
            </a:pPr>
            <a:r>
              <a:rPr lang="en-GB" sz="2000" dirty="0">
                <a:solidFill>
                  <a:schemeClr val="dk1"/>
                </a:solidFill>
              </a:rPr>
              <a:t>Started IT career 20 years ago as software developer</a:t>
            </a:r>
          </a:p>
          <a:p>
            <a:pPr marL="457200" lvl="0" indent="-457200">
              <a:lnSpc>
                <a:spcPct val="150000"/>
              </a:lnSpc>
              <a:buSzPts val="1600"/>
              <a:buFont typeface="Wingdings" panose="05000000000000000000" pitchFamily="2" charset="2"/>
              <a:buChar char="q"/>
            </a:pPr>
            <a:r>
              <a:rPr lang="en-GB" sz="2000" dirty="0">
                <a:solidFill>
                  <a:schemeClr val="dk1"/>
                </a:solidFill>
              </a:rPr>
              <a:t>Moved into performance and load testing in 2006</a:t>
            </a:r>
          </a:p>
          <a:p>
            <a:pPr marL="457200" lvl="0" indent="-457200">
              <a:lnSpc>
                <a:spcPct val="150000"/>
              </a:lnSpc>
              <a:buSzPts val="1600"/>
              <a:buFont typeface="Wingdings" panose="05000000000000000000" pitchFamily="2" charset="2"/>
              <a:buChar char="q"/>
            </a:pPr>
            <a:r>
              <a:rPr lang="en-GB" sz="2000" dirty="0">
                <a:solidFill>
                  <a:schemeClr val="dk1"/>
                </a:solidFill>
              </a:rPr>
              <a:t>Co-founded </a:t>
            </a:r>
            <a:r>
              <a:rPr lang="en-GB" sz="2000" b="1" dirty="0" err="1">
                <a:solidFill>
                  <a:schemeClr val="dk1"/>
                </a:solidFill>
              </a:rPr>
              <a:t>exactpro</a:t>
            </a:r>
            <a:r>
              <a:rPr lang="en-GB" sz="2000" dirty="0">
                <a:solidFill>
                  <a:schemeClr val="dk1"/>
                </a:solidFill>
              </a:rPr>
              <a:t> on 9</a:t>
            </a:r>
            <a:r>
              <a:rPr lang="en-GB" sz="2000" baseline="30000" dirty="0">
                <a:solidFill>
                  <a:schemeClr val="dk1"/>
                </a:solidFill>
              </a:rPr>
              <a:t>th</a:t>
            </a:r>
            <a:r>
              <a:rPr lang="en-GB" sz="2000" dirty="0">
                <a:solidFill>
                  <a:schemeClr val="dk1"/>
                </a:solidFill>
              </a:rPr>
              <a:t> September 2009</a:t>
            </a:r>
          </a:p>
          <a:p>
            <a:pPr marL="457200" lvl="0" indent="-457200">
              <a:lnSpc>
                <a:spcPct val="150000"/>
              </a:lnSpc>
              <a:buSzPts val="1600"/>
              <a:buFont typeface="Wingdings" panose="05000000000000000000" pitchFamily="2" charset="2"/>
              <a:buChar char="q"/>
            </a:pPr>
            <a:r>
              <a:rPr lang="en-GB" sz="2000" dirty="0">
                <a:solidFill>
                  <a:schemeClr val="dk1"/>
                </a:solidFill>
              </a:rPr>
              <a:t>Organized several QA Conferences – TMPA and EXTENT</a:t>
            </a:r>
          </a:p>
          <a:p>
            <a:pPr marL="457200" lvl="0" indent="-457200">
              <a:lnSpc>
                <a:spcPct val="150000"/>
              </a:lnSpc>
              <a:buSzPts val="1600"/>
              <a:buFont typeface="Wingdings" panose="05000000000000000000" pitchFamily="2" charset="2"/>
              <a:buChar char="q"/>
            </a:pPr>
            <a:r>
              <a:rPr lang="en-GB" sz="2000" dirty="0">
                <a:solidFill>
                  <a:schemeClr val="dk1"/>
                </a:solidFill>
              </a:rPr>
              <a:t>Participated in a couple of software testing projects in 2017</a:t>
            </a:r>
          </a:p>
          <a:p>
            <a:pPr marL="457200" lvl="0" indent="-457200">
              <a:lnSpc>
                <a:spcPct val="150000"/>
              </a:lnSpc>
              <a:buSzPts val="1600"/>
              <a:buFont typeface="Wingdings" panose="05000000000000000000" pitchFamily="2" charset="2"/>
              <a:buChar char="q"/>
            </a:pPr>
            <a:r>
              <a:rPr lang="en-GB" sz="2000" dirty="0">
                <a:solidFill>
                  <a:schemeClr val="dk1"/>
                </a:solidFill>
              </a:rPr>
              <a:t>Managed buyout from London Stock Exchange Group in 2018</a:t>
            </a:r>
          </a:p>
          <a:p>
            <a:pPr marL="457200" lvl="0" indent="-457200">
              <a:lnSpc>
                <a:spcPct val="150000"/>
              </a:lnSpc>
              <a:buSzPts val="1600"/>
              <a:buFont typeface="Wingdings" panose="05000000000000000000" pitchFamily="2" charset="2"/>
              <a:buChar char="q"/>
            </a:pPr>
            <a:r>
              <a:rPr lang="en-GB" sz="2000" dirty="0">
                <a:solidFill>
                  <a:schemeClr val="dk1"/>
                </a:solidFill>
              </a:rPr>
              <a:t>Working on </a:t>
            </a:r>
            <a:r>
              <a:rPr lang="en-GB" sz="2000" b="1" dirty="0">
                <a:solidFill>
                  <a:schemeClr val="dk1"/>
                </a:solidFill>
              </a:rPr>
              <a:t>Build Software to Test Software</a:t>
            </a:r>
            <a:r>
              <a:rPr lang="en-GB" sz="2000" dirty="0">
                <a:solidFill>
                  <a:schemeClr val="dk1"/>
                </a:solidFill>
              </a:rPr>
              <a:t> Initiative</a:t>
            </a:r>
            <a:endParaRPr lang="ru-RU" sz="2000" dirty="0">
              <a:solidFill>
                <a:schemeClr val="dk1"/>
              </a:solidFill>
            </a:endParaRPr>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18210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US" b="1" dirty="0">
                <a:solidFill>
                  <a:srgbClr val="262626"/>
                </a:solidFill>
                <a:latin typeface="Arial"/>
                <a:cs typeface="Arial"/>
                <a:sym typeface="Arial"/>
              </a:rPr>
              <a:t>The World’s Most Valuable Commodity</a:t>
            </a:r>
          </a:p>
        </p:txBody>
      </p:sp>
      <p:pic>
        <p:nvPicPr>
          <p:cNvPr id="3" name="Picture 2">
            <a:extLst>
              <a:ext uri="{FF2B5EF4-FFF2-40B4-BE49-F238E27FC236}">
                <a16:creationId xmlns:a16="http://schemas.microsoft.com/office/drawing/2014/main" id="{CDA79E70-2DD0-4B99-83D8-C4173E443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2714" y="1052802"/>
            <a:ext cx="12192000" cy="6858000"/>
          </a:xfrm>
          <a:prstGeom prst="rect">
            <a:avLst/>
          </a:prstGeom>
        </p:spPr>
      </p:pic>
      <p:pic>
        <p:nvPicPr>
          <p:cNvPr id="6" name="Picture 5">
            <a:extLst>
              <a:ext uri="{FF2B5EF4-FFF2-40B4-BE49-F238E27FC236}">
                <a16:creationId xmlns:a16="http://schemas.microsoft.com/office/drawing/2014/main" id="{5A8A4427-5C3B-4164-8C42-4F15406CFE36}"/>
              </a:ext>
            </a:extLst>
          </p:cNvPr>
          <p:cNvPicPr>
            <a:picLocks noChangeAspect="1"/>
          </p:cNvPicPr>
          <p:nvPr/>
        </p:nvPicPr>
        <p:blipFill rotWithShape="1">
          <a:blip r:embed="rId5">
            <a:extLst>
              <a:ext uri="{28A0092B-C50C-407E-A947-70E740481C1C}">
                <a14:useLocalDpi xmlns:a14="http://schemas.microsoft.com/office/drawing/2010/main" val="0"/>
              </a:ext>
            </a:extLst>
          </a:blip>
          <a:srcRect l="37019" t="14953" r="4914" b="16800"/>
          <a:stretch/>
        </p:blipFill>
        <p:spPr>
          <a:xfrm>
            <a:off x="2472714" y="1556844"/>
            <a:ext cx="7079574" cy="4680390"/>
          </a:xfrm>
          <a:prstGeom prst="rect">
            <a:avLst/>
          </a:prstGeom>
        </p:spPr>
      </p:pic>
    </p:spTree>
    <p:extLst>
      <p:ext uri="{BB962C8B-B14F-4D97-AF65-F5344CB8AC3E}">
        <p14:creationId xmlns:p14="http://schemas.microsoft.com/office/powerpoint/2010/main" val="57104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What is the Fuel of the Modern Economy</a:t>
            </a:r>
            <a:endParaRPr lang="en-US" dirty="0"/>
          </a:p>
        </p:txBody>
      </p:sp>
      <p:pic>
        <p:nvPicPr>
          <p:cNvPr id="8" name="Shape 270">
            <a:extLst>
              <a:ext uri="{FF2B5EF4-FFF2-40B4-BE49-F238E27FC236}">
                <a16:creationId xmlns:a16="http://schemas.microsoft.com/office/drawing/2014/main" id="{F6F6F498-E6DA-442C-A9FB-ABB8AA8D05E1}"/>
              </a:ext>
            </a:extLst>
          </p:cNvPr>
          <p:cNvPicPr preferRelativeResize="0"/>
          <p:nvPr/>
        </p:nvPicPr>
        <p:blipFill rotWithShape="1">
          <a:blip r:embed="rId4">
            <a:alphaModFix/>
          </a:blip>
          <a:srcRect l="24604" t="3945" r="22241" b="4816"/>
          <a:stretch/>
        </p:blipFill>
        <p:spPr>
          <a:xfrm>
            <a:off x="4973216" y="1052802"/>
            <a:ext cx="5299132" cy="5112426"/>
          </a:xfrm>
          <a:prstGeom prst="rect">
            <a:avLst/>
          </a:prstGeom>
          <a:noFill/>
          <a:ln>
            <a:noFill/>
          </a:ln>
        </p:spPr>
      </p:pic>
      <p:pic>
        <p:nvPicPr>
          <p:cNvPr id="2" name="Picture 1">
            <a:extLst>
              <a:ext uri="{FF2B5EF4-FFF2-40B4-BE49-F238E27FC236}">
                <a16:creationId xmlns:a16="http://schemas.microsoft.com/office/drawing/2014/main" id="{0039893C-E35A-4180-8A06-9363AC3C798C}"/>
              </a:ext>
            </a:extLst>
          </p:cNvPr>
          <p:cNvPicPr>
            <a:picLocks noChangeAspect="1"/>
          </p:cNvPicPr>
          <p:nvPr/>
        </p:nvPicPr>
        <p:blipFill>
          <a:blip r:embed="rId5"/>
          <a:stretch>
            <a:fillRect/>
          </a:stretch>
        </p:blipFill>
        <p:spPr>
          <a:xfrm>
            <a:off x="1703634" y="1916874"/>
            <a:ext cx="2809875" cy="3524250"/>
          </a:xfrm>
          <a:prstGeom prst="rect">
            <a:avLst/>
          </a:prstGeom>
        </p:spPr>
      </p:pic>
    </p:spTree>
    <p:extLst>
      <p:ext uri="{BB962C8B-B14F-4D97-AF65-F5344CB8AC3E}">
        <p14:creationId xmlns:p14="http://schemas.microsoft.com/office/powerpoint/2010/main" val="1406039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Functional Testing</a:t>
            </a:r>
            <a:endParaRPr lang="en-US" dirty="0"/>
          </a:p>
        </p:txBody>
      </p:sp>
      <p:pic>
        <p:nvPicPr>
          <p:cNvPr id="8" name="Picture 7">
            <a:extLst>
              <a:ext uri="{FF2B5EF4-FFF2-40B4-BE49-F238E27FC236}">
                <a16:creationId xmlns:a16="http://schemas.microsoft.com/office/drawing/2014/main" id="{82A90C9D-BFA3-4316-AC05-C1462D37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610" y="1412832"/>
            <a:ext cx="8544362" cy="4685912"/>
          </a:xfrm>
          <a:prstGeom prst="rect">
            <a:avLst/>
          </a:prstGeom>
        </p:spPr>
      </p:pic>
    </p:spTree>
    <p:extLst>
      <p:ext uri="{BB962C8B-B14F-4D97-AF65-F5344CB8AC3E}">
        <p14:creationId xmlns:p14="http://schemas.microsoft.com/office/powerpoint/2010/main" val="1821976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Regression Testing</a:t>
            </a:r>
            <a:endParaRPr lang="en-US" dirty="0"/>
          </a:p>
        </p:txBody>
      </p:sp>
      <p:pic>
        <p:nvPicPr>
          <p:cNvPr id="5" name="Picture 4">
            <a:extLst>
              <a:ext uri="{FF2B5EF4-FFF2-40B4-BE49-F238E27FC236}">
                <a16:creationId xmlns:a16="http://schemas.microsoft.com/office/drawing/2014/main" id="{11C6FC34-BD72-4429-AFEB-BA05EE38B080}"/>
              </a:ext>
            </a:extLst>
          </p:cNvPr>
          <p:cNvPicPr>
            <a:picLocks noChangeAspect="1"/>
          </p:cNvPicPr>
          <p:nvPr/>
        </p:nvPicPr>
        <p:blipFill rotWithShape="1">
          <a:blip r:embed="rId4">
            <a:extLst>
              <a:ext uri="{28A0092B-C50C-407E-A947-70E740481C1C}">
                <a14:useLocalDpi xmlns:a14="http://schemas.microsoft.com/office/drawing/2010/main" val="0"/>
              </a:ext>
            </a:extLst>
          </a:blip>
          <a:srcRect l="31067" t="25766" r="32170" b="17181"/>
          <a:stretch/>
        </p:blipFill>
        <p:spPr>
          <a:xfrm>
            <a:off x="3647796" y="1556844"/>
            <a:ext cx="5112427" cy="4464372"/>
          </a:xfrm>
          <a:prstGeom prst="rect">
            <a:avLst/>
          </a:prstGeom>
        </p:spPr>
      </p:pic>
    </p:spTree>
    <p:extLst>
      <p:ext uri="{BB962C8B-B14F-4D97-AF65-F5344CB8AC3E}">
        <p14:creationId xmlns:p14="http://schemas.microsoft.com/office/powerpoint/2010/main" val="161781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Test Coverage</a:t>
            </a:r>
            <a:endParaRPr lang="en-US" dirty="0"/>
          </a:p>
        </p:txBody>
      </p:sp>
      <p:pic>
        <p:nvPicPr>
          <p:cNvPr id="6" name="Shape 144">
            <a:extLst>
              <a:ext uri="{FF2B5EF4-FFF2-40B4-BE49-F238E27FC236}">
                <a16:creationId xmlns:a16="http://schemas.microsoft.com/office/drawing/2014/main" id="{D5F8CDCC-5B66-410F-ACA3-F70CF426B0C1}"/>
              </a:ext>
            </a:extLst>
          </p:cNvPr>
          <p:cNvPicPr preferRelativeResize="0"/>
          <p:nvPr/>
        </p:nvPicPr>
        <p:blipFill rotWithShape="1">
          <a:blip r:embed="rId4">
            <a:alphaModFix/>
          </a:blip>
          <a:srcRect/>
          <a:stretch/>
        </p:blipFill>
        <p:spPr>
          <a:xfrm>
            <a:off x="839562" y="2407530"/>
            <a:ext cx="4814520" cy="2773159"/>
          </a:xfrm>
          <a:prstGeom prst="rect">
            <a:avLst/>
          </a:prstGeom>
          <a:noFill/>
          <a:ln>
            <a:noFill/>
          </a:ln>
        </p:spPr>
      </p:pic>
      <p:pic>
        <p:nvPicPr>
          <p:cNvPr id="8" name="Shape 151">
            <a:extLst>
              <a:ext uri="{FF2B5EF4-FFF2-40B4-BE49-F238E27FC236}">
                <a16:creationId xmlns:a16="http://schemas.microsoft.com/office/drawing/2014/main" id="{7B2F4937-366D-4C34-B6D2-A68A0F921C73}"/>
              </a:ext>
            </a:extLst>
          </p:cNvPr>
          <p:cNvPicPr preferRelativeResize="0"/>
          <p:nvPr/>
        </p:nvPicPr>
        <p:blipFill rotWithShape="1">
          <a:blip r:embed="rId5">
            <a:alphaModFix/>
          </a:blip>
          <a:srcRect/>
          <a:stretch/>
        </p:blipFill>
        <p:spPr>
          <a:xfrm>
            <a:off x="6384024" y="2407529"/>
            <a:ext cx="4814520" cy="2773159"/>
          </a:xfrm>
          <a:prstGeom prst="rect">
            <a:avLst/>
          </a:prstGeom>
          <a:noFill/>
          <a:ln>
            <a:noFill/>
          </a:ln>
        </p:spPr>
      </p:pic>
    </p:spTree>
    <p:extLst>
      <p:ext uri="{BB962C8B-B14F-4D97-AF65-F5344CB8AC3E}">
        <p14:creationId xmlns:p14="http://schemas.microsoft.com/office/powerpoint/2010/main" val="133626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The Law of Requisite Variety</a:t>
            </a:r>
            <a:endParaRPr lang="en-US" dirty="0"/>
          </a:p>
        </p:txBody>
      </p:sp>
      <p:pic>
        <p:nvPicPr>
          <p:cNvPr id="3" name="Picture 2">
            <a:extLst>
              <a:ext uri="{FF2B5EF4-FFF2-40B4-BE49-F238E27FC236}">
                <a16:creationId xmlns:a16="http://schemas.microsoft.com/office/drawing/2014/main" id="{6464750D-9D3D-4053-8AE1-2B36519F8330}"/>
              </a:ext>
            </a:extLst>
          </p:cNvPr>
          <p:cNvPicPr>
            <a:picLocks noChangeAspect="1"/>
          </p:cNvPicPr>
          <p:nvPr/>
        </p:nvPicPr>
        <p:blipFill rotWithShape="1">
          <a:blip r:embed="rId4">
            <a:extLst>
              <a:ext uri="{28A0092B-C50C-407E-A947-70E740481C1C}">
                <a14:useLocalDpi xmlns:a14="http://schemas.microsoft.com/office/drawing/2010/main" val="0"/>
              </a:ext>
            </a:extLst>
          </a:blip>
          <a:srcRect b="26503"/>
          <a:stretch/>
        </p:blipFill>
        <p:spPr>
          <a:xfrm>
            <a:off x="295993" y="1268820"/>
            <a:ext cx="10972800" cy="4536378"/>
          </a:xfrm>
          <a:prstGeom prst="rect">
            <a:avLst/>
          </a:prstGeom>
        </p:spPr>
      </p:pic>
    </p:spTree>
    <p:extLst>
      <p:ext uri="{BB962C8B-B14F-4D97-AF65-F5344CB8AC3E}">
        <p14:creationId xmlns:p14="http://schemas.microsoft.com/office/powerpoint/2010/main" val="3574998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People Acting Irrationally</a:t>
            </a:r>
            <a:endParaRPr lang="en-US" dirty="0"/>
          </a:p>
        </p:txBody>
      </p:sp>
      <p:pic>
        <p:nvPicPr>
          <p:cNvPr id="5" name="Picture 4">
            <a:extLst>
              <a:ext uri="{FF2B5EF4-FFF2-40B4-BE49-F238E27FC236}">
                <a16:creationId xmlns:a16="http://schemas.microsoft.com/office/drawing/2014/main" id="{ED3D22A0-0812-4B82-B440-E7EA1D29ABEB}"/>
              </a:ext>
            </a:extLst>
          </p:cNvPr>
          <p:cNvPicPr>
            <a:picLocks noChangeAspect="1"/>
          </p:cNvPicPr>
          <p:nvPr/>
        </p:nvPicPr>
        <p:blipFill rotWithShape="1">
          <a:blip r:embed="rId4">
            <a:extLst>
              <a:ext uri="{28A0092B-C50C-407E-A947-70E740481C1C}">
                <a14:useLocalDpi xmlns:a14="http://schemas.microsoft.com/office/drawing/2010/main" val="0"/>
              </a:ext>
            </a:extLst>
          </a:blip>
          <a:srcRect l="18698" t="21651" r="31692" b="11152"/>
          <a:stretch/>
        </p:blipFill>
        <p:spPr>
          <a:xfrm>
            <a:off x="5807976" y="1484838"/>
            <a:ext cx="6048504" cy="4608384"/>
          </a:xfrm>
          <a:prstGeom prst="rect">
            <a:avLst/>
          </a:prstGeom>
        </p:spPr>
      </p:pic>
      <p:sp>
        <p:nvSpPr>
          <p:cNvPr id="8" name="Shape 91">
            <a:extLst>
              <a:ext uri="{FF2B5EF4-FFF2-40B4-BE49-F238E27FC236}">
                <a16:creationId xmlns:a16="http://schemas.microsoft.com/office/drawing/2014/main" id="{2483AA09-B061-46F7-8380-BC42EC2CA6C0}"/>
              </a:ext>
            </a:extLst>
          </p:cNvPr>
          <p:cNvSpPr txBox="1"/>
          <p:nvPr/>
        </p:nvSpPr>
        <p:spPr>
          <a:xfrm>
            <a:off x="623544" y="1890353"/>
            <a:ext cx="7799667" cy="4346881"/>
          </a:xfrm>
          <a:prstGeom prst="rect">
            <a:avLst/>
          </a:prstGeom>
          <a:noFill/>
          <a:ln>
            <a:noFill/>
          </a:ln>
        </p:spPr>
        <p:txBody>
          <a:bodyPr spcFirstLastPara="1" wrap="square" lIns="91425" tIns="45700" rIns="91425" bIns="45700" anchor="t" anchorCtr="0">
            <a:noAutofit/>
          </a:bodyPr>
          <a:lstStyle/>
          <a:p>
            <a:pPr marL="457200" lvl="0" indent="-457200">
              <a:lnSpc>
                <a:spcPct val="150000"/>
              </a:lnSpc>
              <a:buSzPts val="1600"/>
              <a:buFont typeface="Wingdings" panose="05000000000000000000" pitchFamily="2" charset="2"/>
              <a:buChar char="q"/>
            </a:pPr>
            <a:r>
              <a:rPr lang="en-GB" sz="2000" dirty="0">
                <a:solidFill>
                  <a:schemeClr val="dk1"/>
                </a:solidFill>
              </a:rPr>
              <a:t>Xhosa cattle-killing movement</a:t>
            </a:r>
          </a:p>
          <a:p>
            <a:pPr marL="457200" lvl="0" indent="-457200">
              <a:lnSpc>
                <a:spcPct val="150000"/>
              </a:lnSpc>
              <a:buSzPts val="1600"/>
              <a:buFont typeface="Wingdings" panose="05000000000000000000" pitchFamily="2" charset="2"/>
              <a:buChar char="q"/>
            </a:pPr>
            <a:r>
              <a:rPr lang="en-GB" sz="2000" dirty="0" err="1">
                <a:solidFill>
                  <a:schemeClr val="dk1"/>
                </a:solidFill>
              </a:rPr>
              <a:t>Nongqawuse</a:t>
            </a:r>
            <a:r>
              <a:rPr lang="en-GB" sz="2000" dirty="0">
                <a:solidFill>
                  <a:schemeClr val="dk1"/>
                </a:solidFill>
              </a:rPr>
              <a:t> met three spirits</a:t>
            </a:r>
          </a:p>
          <a:p>
            <a:pPr marL="457200" lvl="0" indent="-457200">
              <a:lnSpc>
                <a:spcPct val="150000"/>
              </a:lnSpc>
              <a:buSzPts val="1600"/>
              <a:buFont typeface="Wingdings" panose="05000000000000000000" pitchFamily="2" charset="2"/>
              <a:buChar char="q"/>
            </a:pPr>
            <a:r>
              <a:rPr lang="en-GB" sz="2000" dirty="0">
                <a:solidFill>
                  <a:schemeClr val="dk1"/>
                </a:solidFill>
              </a:rPr>
              <a:t>1854 – 1858</a:t>
            </a:r>
          </a:p>
          <a:p>
            <a:pPr marL="457200" lvl="0" indent="-457200">
              <a:lnSpc>
                <a:spcPct val="150000"/>
              </a:lnSpc>
              <a:buSzPts val="1600"/>
              <a:buFont typeface="Wingdings" panose="05000000000000000000" pitchFamily="2" charset="2"/>
              <a:buChar char="q"/>
            </a:pPr>
            <a:r>
              <a:rPr lang="en-GB" sz="2000" dirty="0">
                <a:solidFill>
                  <a:schemeClr val="dk1"/>
                </a:solidFill>
              </a:rPr>
              <a:t> At least 40,000 people starved to death</a:t>
            </a:r>
          </a:p>
        </p:txBody>
      </p:sp>
    </p:spTree>
    <p:extLst>
      <p:ext uri="{BB962C8B-B14F-4D97-AF65-F5344CB8AC3E}">
        <p14:creationId xmlns:p14="http://schemas.microsoft.com/office/powerpoint/2010/main" val="3323066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GB" b="1" dirty="0">
                <a:solidFill>
                  <a:srgbClr val="262626"/>
                </a:solidFill>
                <a:latin typeface="Arial"/>
                <a:cs typeface="Arial"/>
                <a:sym typeface="Arial"/>
              </a:rPr>
              <a:t>Fake Testing will Turn into Sand</a:t>
            </a:r>
            <a:endParaRPr lang="en-US" dirty="0"/>
          </a:p>
        </p:txBody>
      </p:sp>
      <p:pic>
        <p:nvPicPr>
          <p:cNvPr id="3" name="Picture 2">
            <a:extLst>
              <a:ext uri="{FF2B5EF4-FFF2-40B4-BE49-F238E27FC236}">
                <a16:creationId xmlns:a16="http://schemas.microsoft.com/office/drawing/2014/main" id="{154E42FE-88D8-4EDA-8153-EC64B3F04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592" y="1093734"/>
            <a:ext cx="9144000" cy="5143500"/>
          </a:xfrm>
          <a:prstGeom prst="rect">
            <a:avLst/>
          </a:prstGeom>
        </p:spPr>
      </p:pic>
    </p:spTree>
    <p:extLst>
      <p:ext uri="{BB962C8B-B14F-4D97-AF65-F5344CB8AC3E}">
        <p14:creationId xmlns:p14="http://schemas.microsoft.com/office/powerpoint/2010/main" val="1708022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91">
            <a:extLst>
              <a:ext uri="{FF2B5EF4-FFF2-40B4-BE49-F238E27FC236}">
                <a16:creationId xmlns:a16="http://schemas.microsoft.com/office/drawing/2014/main" id="{229BF4D9-EFF3-42DB-9AF7-095F633D7C7B}"/>
              </a:ext>
            </a:extLst>
          </p:cNvPr>
          <p:cNvSpPr txBox="1">
            <a:spLocks noGrp="1"/>
          </p:cNvSpPr>
          <p:nvPr>
            <p:ph type="title"/>
          </p:nvPr>
        </p:nvSpPr>
        <p:spPr>
          <a:xfrm>
            <a:off x="476250" y="273050"/>
            <a:ext cx="10971213" cy="51276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000" b="1" i="0" u="none" strike="noStrike" cap="none" dirty="0">
                <a:solidFill>
                  <a:srgbClr val="262626"/>
                </a:solidFill>
                <a:latin typeface="Arial"/>
                <a:ea typeface="Arial"/>
                <a:cs typeface="Arial"/>
                <a:sym typeface="Arial"/>
              </a:rPr>
              <a:t>Thank You</a:t>
            </a:r>
            <a:endParaRPr sz="2000" b="1" i="0" u="none" strike="noStrike" cap="none" dirty="0">
              <a:solidFill>
                <a:srgbClr val="262626"/>
              </a:solidFill>
              <a:latin typeface="Arial"/>
              <a:ea typeface="Arial"/>
              <a:cs typeface="Arial"/>
              <a:sym typeface="Arial"/>
            </a:endParaRPr>
          </a:p>
        </p:txBody>
      </p:sp>
      <p:pic>
        <p:nvPicPr>
          <p:cNvPr id="4" name="Рисунок 3">
            <a:extLst>
              <a:ext uri="{FF2B5EF4-FFF2-40B4-BE49-F238E27FC236}">
                <a16:creationId xmlns:a16="http://schemas.microsoft.com/office/drawing/2014/main" id="{8E8A5A46-D84B-40F7-910E-BE8EDA4C1823}"/>
              </a:ext>
            </a:extLst>
          </p:cNvPr>
          <p:cNvPicPr>
            <a:picLocks noChangeAspect="1"/>
          </p:cNvPicPr>
          <p:nvPr/>
        </p:nvPicPr>
        <p:blipFill>
          <a:blip r:embed="rId3"/>
          <a:stretch>
            <a:fillRect/>
          </a:stretch>
        </p:blipFill>
        <p:spPr>
          <a:xfrm>
            <a:off x="3431778" y="3831923"/>
            <a:ext cx="2857500" cy="2857500"/>
          </a:xfrm>
          <a:prstGeom prst="rect">
            <a:avLst/>
          </a:prstGeom>
        </p:spPr>
      </p:pic>
      <p:pic>
        <p:nvPicPr>
          <p:cNvPr id="6" name="Рисунок 5">
            <a:extLst>
              <a:ext uri="{FF2B5EF4-FFF2-40B4-BE49-F238E27FC236}">
                <a16:creationId xmlns:a16="http://schemas.microsoft.com/office/drawing/2014/main" id="{E3A547CD-BEEB-4986-A27E-0FC68D67D27B}"/>
              </a:ext>
            </a:extLst>
          </p:cNvPr>
          <p:cNvPicPr>
            <a:picLocks noChangeAspect="1"/>
          </p:cNvPicPr>
          <p:nvPr/>
        </p:nvPicPr>
        <p:blipFill>
          <a:blip r:embed="rId4"/>
          <a:stretch>
            <a:fillRect/>
          </a:stretch>
        </p:blipFill>
        <p:spPr>
          <a:xfrm>
            <a:off x="6960096" y="4621162"/>
            <a:ext cx="1498812" cy="1498812"/>
          </a:xfrm>
          <a:prstGeom prst="rect">
            <a:avLst/>
          </a:prstGeom>
        </p:spPr>
      </p:pic>
      <p:pic>
        <p:nvPicPr>
          <p:cNvPr id="7" name="Рисунок 6">
            <a:extLst>
              <a:ext uri="{FF2B5EF4-FFF2-40B4-BE49-F238E27FC236}">
                <a16:creationId xmlns:a16="http://schemas.microsoft.com/office/drawing/2014/main" id="{B7857E10-595D-456F-B1EE-996D6D69BADB}"/>
              </a:ext>
            </a:extLst>
          </p:cNvPr>
          <p:cNvPicPr>
            <a:picLocks noChangeAspect="1"/>
          </p:cNvPicPr>
          <p:nvPr/>
        </p:nvPicPr>
        <p:blipFill>
          <a:blip r:embed="rId5"/>
          <a:stretch>
            <a:fillRect/>
          </a:stretch>
        </p:blipFill>
        <p:spPr>
          <a:xfrm>
            <a:off x="9214998" y="3831923"/>
            <a:ext cx="2857500" cy="2857500"/>
          </a:xfrm>
          <a:prstGeom prst="rect">
            <a:avLst/>
          </a:prstGeom>
        </p:spPr>
      </p:pic>
      <p:sp>
        <p:nvSpPr>
          <p:cNvPr id="8" name="Прямоугольник 7">
            <a:extLst>
              <a:ext uri="{FF2B5EF4-FFF2-40B4-BE49-F238E27FC236}">
                <a16:creationId xmlns:a16="http://schemas.microsoft.com/office/drawing/2014/main" id="{ED38F9AE-587D-42B4-8511-68B31B441B1F}"/>
              </a:ext>
            </a:extLst>
          </p:cNvPr>
          <p:cNvSpPr/>
          <p:nvPr/>
        </p:nvSpPr>
        <p:spPr>
          <a:xfrm>
            <a:off x="6397536" y="6078773"/>
            <a:ext cx="2957861" cy="400110"/>
          </a:xfrm>
          <a:prstGeom prst="rect">
            <a:avLst/>
          </a:prstGeom>
        </p:spPr>
        <p:txBody>
          <a:bodyPr wrap="none">
            <a:spAutoFit/>
          </a:bodyPr>
          <a:lstStyle/>
          <a:p>
            <a:r>
              <a:rPr lang="en-US" sz="2000" dirty="0">
                <a:solidFill>
                  <a:srgbClr val="61A8DE"/>
                </a:solidFill>
                <a:hlinkClick r:id="rId6"/>
              </a:rPr>
              <a:t>https://vk.com/qasaratov</a:t>
            </a:r>
            <a:endParaRPr lang="ru-RU" sz="2000" dirty="0">
              <a:solidFill>
                <a:srgbClr val="61A8DE"/>
              </a:solidFill>
            </a:endParaRPr>
          </a:p>
        </p:txBody>
      </p:sp>
      <p:pic>
        <p:nvPicPr>
          <p:cNvPr id="9" name="Рисунок 8">
            <a:extLst>
              <a:ext uri="{FF2B5EF4-FFF2-40B4-BE49-F238E27FC236}">
                <a16:creationId xmlns:a16="http://schemas.microsoft.com/office/drawing/2014/main" id="{DDBE71C5-CDF8-48E1-A408-E108DA172E65}"/>
              </a:ext>
            </a:extLst>
          </p:cNvPr>
          <p:cNvPicPr>
            <a:picLocks noChangeAspect="1"/>
          </p:cNvPicPr>
          <p:nvPr/>
        </p:nvPicPr>
        <p:blipFill>
          <a:blip r:embed="rId7"/>
          <a:stretch>
            <a:fillRect/>
          </a:stretch>
        </p:blipFill>
        <p:spPr>
          <a:xfrm>
            <a:off x="-24510" y="1052802"/>
            <a:ext cx="12192000" cy="3067170"/>
          </a:xfrm>
          <a:prstGeom prst="rect">
            <a:avLst/>
          </a:prstGeom>
        </p:spPr>
      </p:pic>
      <p:pic>
        <p:nvPicPr>
          <p:cNvPr id="10" name="Рисунок 9">
            <a:extLst>
              <a:ext uri="{FF2B5EF4-FFF2-40B4-BE49-F238E27FC236}">
                <a16:creationId xmlns:a16="http://schemas.microsoft.com/office/drawing/2014/main" id="{F0B0E209-1466-45BC-8A95-A07DA16E7727}"/>
              </a:ext>
            </a:extLst>
          </p:cNvPr>
          <p:cNvPicPr>
            <a:picLocks noChangeAspect="1"/>
          </p:cNvPicPr>
          <p:nvPr/>
        </p:nvPicPr>
        <p:blipFill rotWithShape="1">
          <a:blip r:embed="rId8"/>
          <a:srcRect l="25872" t="16387" r="25312" b="16730"/>
          <a:stretch/>
        </p:blipFill>
        <p:spPr>
          <a:xfrm>
            <a:off x="476250" y="4189067"/>
            <a:ext cx="2847270" cy="2192179"/>
          </a:xfrm>
          <a:prstGeom prst="rect">
            <a:avLst/>
          </a:prstGeom>
        </p:spPr>
      </p:pic>
      <p:sp>
        <p:nvSpPr>
          <p:cNvPr id="5" name="Прямоугольник 4">
            <a:extLst>
              <a:ext uri="{FF2B5EF4-FFF2-40B4-BE49-F238E27FC236}">
                <a16:creationId xmlns:a16="http://schemas.microsoft.com/office/drawing/2014/main" id="{600D3319-2B17-4ADF-88A9-98B9AA64E578}"/>
              </a:ext>
            </a:extLst>
          </p:cNvPr>
          <p:cNvSpPr/>
          <p:nvPr/>
        </p:nvSpPr>
        <p:spPr>
          <a:xfrm>
            <a:off x="677707" y="3861036"/>
            <a:ext cx="2771913" cy="400110"/>
          </a:xfrm>
          <a:prstGeom prst="rect">
            <a:avLst/>
          </a:prstGeom>
        </p:spPr>
        <p:txBody>
          <a:bodyPr wrap="none">
            <a:spAutoFit/>
          </a:bodyPr>
          <a:lstStyle/>
          <a:p>
            <a:r>
              <a:rPr lang="ru-RU" sz="2000" dirty="0">
                <a:solidFill>
                  <a:srgbClr val="61A8DE"/>
                </a:solidFill>
                <a:hlinkClick r:id="rId9"/>
              </a:rPr>
              <a:t>https://t.me/QASaratov</a:t>
            </a:r>
            <a:endParaRPr lang="ru-RU" sz="2000" dirty="0">
              <a:solidFill>
                <a:srgbClr val="61A8DE"/>
              </a:solidFill>
            </a:endParaRPr>
          </a:p>
        </p:txBody>
      </p:sp>
    </p:spTree>
    <p:extLst>
      <p:ext uri="{BB962C8B-B14F-4D97-AF65-F5344CB8AC3E}">
        <p14:creationId xmlns:p14="http://schemas.microsoft.com/office/powerpoint/2010/main" val="402359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US" b="1" dirty="0">
                <a:solidFill>
                  <a:srgbClr val="262626"/>
                </a:solidFill>
                <a:latin typeface="Arial"/>
                <a:cs typeface="Arial"/>
                <a:sym typeface="Arial"/>
              </a:rPr>
              <a:t>Large Scale Infrastructures</a:t>
            </a:r>
            <a:endParaRPr lang="en-US" dirty="0"/>
          </a:p>
        </p:txBody>
      </p:sp>
      <p:pic>
        <p:nvPicPr>
          <p:cNvPr id="6" name="Shape 268">
            <a:extLst>
              <a:ext uri="{FF2B5EF4-FFF2-40B4-BE49-F238E27FC236}">
                <a16:creationId xmlns:a16="http://schemas.microsoft.com/office/drawing/2014/main" id="{8B2F0CCA-3647-4070-99B9-0BE4F09DC162}"/>
              </a:ext>
            </a:extLst>
          </p:cNvPr>
          <p:cNvPicPr preferRelativeResize="0"/>
          <p:nvPr/>
        </p:nvPicPr>
        <p:blipFill rotWithShape="1">
          <a:blip r:embed="rId4">
            <a:alphaModFix/>
          </a:blip>
          <a:srcRect/>
          <a:stretch/>
        </p:blipFill>
        <p:spPr>
          <a:xfrm>
            <a:off x="2855730" y="1289527"/>
            <a:ext cx="7123849" cy="4966469"/>
          </a:xfrm>
          <a:prstGeom prst="rect">
            <a:avLst/>
          </a:prstGeom>
          <a:noFill/>
          <a:ln>
            <a:noFill/>
          </a:ln>
        </p:spPr>
      </p:pic>
      <p:pic>
        <p:nvPicPr>
          <p:cNvPr id="3" name="Picture 2">
            <a:extLst>
              <a:ext uri="{FF2B5EF4-FFF2-40B4-BE49-F238E27FC236}">
                <a16:creationId xmlns:a16="http://schemas.microsoft.com/office/drawing/2014/main" id="{5AB828EA-DE53-4802-9E82-8264839FB336}"/>
              </a:ext>
            </a:extLst>
          </p:cNvPr>
          <p:cNvPicPr>
            <a:picLocks noChangeAspect="1"/>
          </p:cNvPicPr>
          <p:nvPr/>
        </p:nvPicPr>
        <p:blipFill>
          <a:blip r:embed="rId5"/>
          <a:stretch>
            <a:fillRect/>
          </a:stretch>
        </p:blipFill>
        <p:spPr>
          <a:xfrm>
            <a:off x="1199592" y="1421564"/>
            <a:ext cx="1157288" cy="4664869"/>
          </a:xfrm>
          <a:prstGeom prst="rect">
            <a:avLst/>
          </a:prstGeom>
        </p:spPr>
      </p:pic>
    </p:spTree>
    <p:extLst>
      <p:ext uri="{BB962C8B-B14F-4D97-AF65-F5344CB8AC3E}">
        <p14:creationId xmlns:p14="http://schemas.microsoft.com/office/powerpoint/2010/main" val="429311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US" b="1" dirty="0">
                <a:solidFill>
                  <a:srgbClr val="262626"/>
                </a:solidFill>
                <a:latin typeface="Arial"/>
                <a:cs typeface="Arial"/>
                <a:sym typeface="Arial"/>
              </a:rPr>
              <a:t>What is Fake Testing?</a:t>
            </a:r>
            <a:endParaRPr lang="en-US" dirty="0"/>
          </a:p>
        </p:txBody>
      </p:sp>
      <p:pic>
        <p:nvPicPr>
          <p:cNvPr id="16" name="Picture 15">
            <a:extLst>
              <a:ext uri="{FF2B5EF4-FFF2-40B4-BE49-F238E27FC236}">
                <a16:creationId xmlns:a16="http://schemas.microsoft.com/office/drawing/2014/main" id="{31C6495B-0DCB-466F-937F-2E4473B2ABFC}"/>
              </a:ext>
            </a:extLst>
          </p:cNvPr>
          <p:cNvPicPr>
            <a:picLocks noChangeAspect="1"/>
          </p:cNvPicPr>
          <p:nvPr/>
        </p:nvPicPr>
        <p:blipFill>
          <a:blip r:embed="rId4"/>
          <a:stretch>
            <a:fillRect/>
          </a:stretch>
        </p:blipFill>
        <p:spPr>
          <a:xfrm>
            <a:off x="2783724" y="1412832"/>
            <a:ext cx="2705100" cy="3400425"/>
          </a:xfrm>
          <a:prstGeom prst="rect">
            <a:avLst/>
          </a:prstGeom>
        </p:spPr>
      </p:pic>
      <p:pic>
        <p:nvPicPr>
          <p:cNvPr id="13" name="Рисунок 15">
            <a:extLst>
              <a:ext uri="{FF2B5EF4-FFF2-40B4-BE49-F238E27FC236}">
                <a16:creationId xmlns:a16="http://schemas.microsoft.com/office/drawing/2014/main" id="{74999AB2-0FB0-4C74-AD32-A9DF71C7DD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8847"/>
          <a:stretch/>
        </p:blipFill>
        <p:spPr>
          <a:xfrm>
            <a:off x="5879982" y="1052802"/>
            <a:ext cx="4223070" cy="3622792"/>
          </a:xfrm>
          <a:prstGeom prst="rect">
            <a:avLst/>
          </a:prstGeom>
        </p:spPr>
      </p:pic>
      <p:sp>
        <p:nvSpPr>
          <p:cNvPr id="17" name="Shape 91">
            <a:extLst>
              <a:ext uri="{FF2B5EF4-FFF2-40B4-BE49-F238E27FC236}">
                <a16:creationId xmlns:a16="http://schemas.microsoft.com/office/drawing/2014/main" id="{A089CDB5-4B2E-4C65-A56E-17278A6D88F4}"/>
              </a:ext>
            </a:extLst>
          </p:cNvPr>
          <p:cNvSpPr txBox="1"/>
          <p:nvPr/>
        </p:nvSpPr>
        <p:spPr>
          <a:xfrm>
            <a:off x="3143754" y="5177324"/>
            <a:ext cx="7799667" cy="627874"/>
          </a:xfrm>
          <a:prstGeom prst="rect">
            <a:avLst/>
          </a:prstGeom>
          <a:noFill/>
          <a:ln>
            <a:noFill/>
          </a:ln>
        </p:spPr>
        <p:txBody>
          <a:bodyPr spcFirstLastPara="1" wrap="square" lIns="91425" tIns="45700" rIns="91425" bIns="45700" anchor="t" anchorCtr="0">
            <a:noAutofit/>
          </a:bodyPr>
          <a:lstStyle/>
          <a:p>
            <a:pPr lvl="0">
              <a:lnSpc>
                <a:spcPct val="150000"/>
              </a:lnSpc>
              <a:buSzPts val="1600"/>
            </a:pPr>
            <a:r>
              <a:rPr lang="en-GB" sz="2000" dirty="0">
                <a:solidFill>
                  <a:schemeClr val="dk1"/>
                </a:solidFill>
              </a:rPr>
              <a:t>It can happen anywhere around you, so how to define it?</a:t>
            </a:r>
          </a:p>
        </p:txBody>
      </p:sp>
    </p:spTree>
    <p:extLst>
      <p:ext uri="{BB962C8B-B14F-4D97-AF65-F5344CB8AC3E}">
        <p14:creationId xmlns:p14="http://schemas.microsoft.com/office/powerpoint/2010/main" val="341534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US" b="1" dirty="0">
                <a:solidFill>
                  <a:srgbClr val="262626"/>
                </a:solidFill>
                <a:latin typeface="Arial"/>
                <a:cs typeface="Arial"/>
                <a:sym typeface="Arial"/>
              </a:rPr>
              <a:t>Software Testing That You Dislike</a:t>
            </a:r>
            <a:endParaRPr lang="en-US" dirty="0"/>
          </a:p>
        </p:txBody>
      </p:sp>
      <p:sp>
        <p:nvSpPr>
          <p:cNvPr id="17" name="Shape 91">
            <a:extLst>
              <a:ext uri="{FF2B5EF4-FFF2-40B4-BE49-F238E27FC236}">
                <a16:creationId xmlns:a16="http://schemas.microsoft.com/office/drawing/2014/main" id="{A089CDB5-4B2E-4C65-A56E-17278A6D88F4}"/>
              </a:ext>
            </a:extLst>
          </p:cNvPr>
          <p:cNvSpPr txBox="1"/>
          <p:nvPr/>
        </p:nvSpPr>
        <p:spPr>
          <a:xfrm>
            <a:off x="551538" y="2492922"/>
            <a:ext cx="6369625" cy="1512126"/>
          </a:xfrm>
          <a:prstGeom prst="rect">
            <a:avLst/>
          </a:prstGeom>
          <a:noFill/>
          <a:ln>
            <a:noFill/>
          </a:ln>
        </p:spPr>
        <p:txBody>
          <a:bodyPr spcFirstLastPara="1" wrap="square" lIns="91425" tIns="45700" rIns="91425" bIns="45700" anchor="t" anchorCtr="0">
            <a:noAutofit/>
          </a:bodyPr>
          <a:lstStyle/>
          <a:p>
            <a:pPr lvl="0">
              <a:lnSpc>
                <a:spcPct val="150000"/>
              </a:lnSpc>
              <a:buSzPts val="1600"/>
            </a:pPr>
            <a:r>
              <a:rPr lang="en-GB" sz="5400" dirty="0">
                <a:solidFill>
                  <a:schemeClr val="dk1"/>
                </a:solidFill>
              </a:rPr>
              <a:t>FAKE TESTING</a:t>
            </a:r>
          </a:p>
        </p:txBody>
      </p:sp>
      <p:pic>
        <p:nvPicPr>
          <p:cNvPr id="8" name="Picture 7">
            <a:extLst>
              <a:ext uri="{FF2B5EF4-FFF2-40B4-BE49-F238E27FC236}">
                <a16:creationId xmlns:a16="http://schemas.microsoft.com/office/drawing/2014/main" id="{D039533B-2850-4470-82DD-718AE70BC9B9}"/>
              </a:ext>
            </a:extLst>
          </p:cNvPr>
          <p:cNvPicPr>
            <a:picLocks noChangeAspect="1"/>
          </p:cNvPicPr>
          <p:nvPr/>
        </p:nvPicPr>
        <p:blipFill>
          <a:blip r:embed="rId4"/>
          <a:stretch>
            <a:fillRect/>
          </a:stretch>
        </p:blipFill>
        <p:spPr>
          <a:xfrm>
            <a:off x="5879982" y="1064022"/>
            <a:ext cx="5029200" cy="5029200"/>
          </a:xfrm>
          <a:prstGeom prst="rect">
            <a:avLst/>
          </a:prstGeom>
        </p:spPr>
      </p:pic>
    </p:spTree>
    <p:extLst>
      <p:ext uri="{BB962C8B-B14F-4D97-AF65-F5344CB8AC3E}">
        <p14:creationId xmlns:p14="http://schemas.microsoft.com/office/powerpoint/2010/main" val="403620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US" b="1" dirty="0">
                <a:solidFill>
                  <a:srgbClr val="262626"/>
                </a:solidFill>
                <a:latin typeface="Arial"/>
                <a:cs typeface="Arial"/>
                <a:sym typeface="Arial"/>
              </a:rPr>
              <a:t>Software Testing Definition</a:t>
            </a:r>
            <a:endParaRPr lang="en-US" dirty="0"/>
          </a:p>
        </p:txBody>
      </p:sp>
      <p:sp>
        <p:nvSpPr>
          <p:cNvPr id="17" name="Shape 91">
            <a:extLst>
              <a:ext uri="{FF2B5EF4-FFF2-40B4-BE49-F238E27FC236}">
                <a16:creationId xmlns:a16="http://schemas.microsoft.com/office/drawing/2014/main" id="{A089CDB5-4B2E-4C65-A56E-17278A6D88F4}"/>
              </a:ext>
            </a:extLst>
          </p:cNvPr>
          <p:cNvSpPr txBox="1"/>
          <p:nvPr/>
        </p:nvSpPr>
        <p:spPr>
          <a:xfrm>
            <a:off x="1559621" y="2528925"/>
            <a:ext cx="9228243" cy="2330752"/>
          </a:xfrm>
          <a:prstGeom prst="rect">
            <a:avLst/>
          </a:prstGeom>
          <a:noFill/>
          <a:ln>
            <a:noFill/>
          </a:ln>
        </p:spPr>
        <p:txBody>
          <a:bodyPr spcFirstLastPara="1" wrap="square" lIns="91425" tIns="45700" rIns="91425" bIns="45700" anchor="t" anchorCtr="0">
            <a:noAutofit/>
          </a:bodyPr>
          <a:lstStyle/>
          <a:p>
            <a:r>
              <a:rPr lang="en-US" sz="4000" dirty="0"/>
              <a:t>Providing </a:t>
            </a:r>
            <a:r>
              <a:rPr lang="en-US" sz="4000" b="1" dirty="0"/>
              <a:t>objective</a:t>
            </a:r>
            <a:r>
              <a:rPr lang="en-US" sz="4000" dirty="0"/>
              <a:t>, </a:t>
            </a:r>
            <a:r>
              <a:rPr lang="en-US" sz="4000" b="1" dirty="0"/>
              <a:t>independent information</a:t>
            </a:r>
            <a:r>
              <a:rPr lang="en-US" sz="4000" dirty="0"/>
              <a:t> about software quality </a:t>
            </a:r>
          </a:p>
          <a:p>
            <a:endParaRPr lang="en-US" sz="4000" dirty="0"/>
          </a:p>
          <a:p>
            <a:r>
              <a:rPr lang="en-US" sz="4000" u="sng" dirty="0"/>
              <a:t>Process and tools and methods</a:t>
            </a:r>
          </a:p>
        </p:txBody>
      </p:sp>
    </p:spTree>
    <p:extLst>
      <p:ext uri="{BB962C8B-B14F-4D97-AF65-F5344CB8AC3E}">
        <p14:creationId xmlns:p14="http://schemas.microsoft.com/office/powerpoint/2010/main" val="140220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US" b="1" dirty="0">
                <a:solidFill>
                  <a:srgbClr val="262626"/>
                </a:solidFill>
                <a:latin typeface="Arial"/>
                <a:cs typeface="Arial"/>
                <a:sym typeface="Arial"/>
              </a:rPr>
              <a:t>No Testing vs. Fake Testing</a:t>
            </a:r>
            <a:endParaRPr lang="en-US" dirty="0"/>
          </a:p>
        </p:txBody>
      </p:sp>
      <p:pic>
        <p:nvPicPr>
          <p:cNvPr id="3" name="Picture 2">
            <a:extLst>
              <a:ext uri="{FF2B5EF4-FFF2-40B4-BE49-F238E27FC236}">
                <a16:creationId xmlns:a16="http://schemas.microsoft.com/office/drawing/2014/main" id="{92C75B75-6553-4E4B-B693-E169DEF57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664" y="1923549"/>
            <a:ext cx="7407282" cy="3488738"/>
          </a:xfrm>
          <a:prstGeom prst="rect">
            <a:avLst/>
          </a:prstGeom>
        </p:spPr>
      </p:pic>
    </p:spTree>
    <p:extLst>
      <p:ext uri="{BB962C8B-B14F-4D97-AF65-F5344CB8AC3E}">
        <p14:creationId xmlns:p14="http://schemas.microsoft.com/office/powerpoint/2010/main" val="142667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US" b="1" dirty="0">
                <a:solidFill>
                  <a:srgbClr val="262626"/>
                </a:solidFill>
                <a:latin typeface="Arial"/>
                <a:cs typeface="Arial"/>
                <a:sym typeface="Arial"/>
              </a:rPr>
              <a:t>Software Testing is Relentless Learning</a:t>
            </a:r>
            <a:endParaRPr lang="en-US" dirty="0"/>
          </a:p>
        </p:txBody>
      </p:sp>
      <p:pic>
        <p:nvPicPr>
          <p:cNvPr id="5" name="Picture 4">
            <a:extLst>
              <a:ext uri="{FF2B5EF4-FFF2-40B4-BE49-F238E27FC236}">
                <a16:creationId xmlns:a16="http://schemas.microsoft.com/office/drawing/2014/main" id="{8BEC8753-68B4-4F56-A87F-BC15FA44F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586" y="1196814"/>
            <a:ext cx="9144000" cy="5143500"/>
          </a:xfrm>
          <a:prstGeom prst="rect">
            <a:avLst/>
          </a:prstGeom>
        </p:spPr>
      </p:pic>
    </p:spTree>
    <p:extLst>
      <p:ext uri="{BB962C8B-B14F-4D97-AF65-F5344CB8AC3E}">
        <p14:creationId xmlns:p14="http://schemas.microsoft.com/office/powerpoint/2010/main" val="47917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8">
            <a:extLst>
              <a:ext uri="{FF2B5EF4-FFF2-40B4-BE49-F238E27FC236}">
                <a16:creationId xmlns:a16="http://schemas.microsoft.com/office/drawing/2014/main" id="{298D2B3E-64A1-4C3F-8F23-7DA758C38825}"/>
              </a:ext>
            </a:extLst>
          </p:cNvPr>
          <p:cNvPicPr>
            <a:picLocks noChangeAspect="1"/>
          </p:cNvPicPr>
          <p:nvPr/>
        </p:nvPicPr>
        <p:blipFill>
          <a:blip r:embed="rId3"/>
          <a:stretch>
            <a:fillRect/>
          </a:stretch>
        </p:blipFill>
        <p:spPr>
          <a:xfrm>
            <a:off x="9624294" y="6237234"/>
            <a:ext cx="2271713" cy="571500"/>
          </a:xfrm>
          <a:prstGeom prst="rect">
            <a:avLst/>
          </a:prstGeom>
        </p:spPr>
      </p:pic>
      <p:sp>
        <p:nvSpPr>
          <p:cNvPr id="7" name="Shape 218">
            <a:extLst>
              <a:ext uri="{FF2B5EF4-FFF2-40B4-BE49-F238E27FC236}">
                <a16:creationId xmlns:a16="http://schemas.microsoft.com/office/drawing/2014/main" id="{4090C477-BBB1-4F9D-A606-36020578DD00}"/>
              </a:ext>
            </a:extLst>
          </p:cNvPr>
          <p:cNvSpPr txBox="1">
            <a:spLocks/>
          </p:cNvSpPr>
          <p:nvPr/>
        </p:nvSpPr>
        <p:spPr bwMode="auto">
          <a:xfrm>
            <a:off x="476250" y="200883"/>
            <a:ext cx="10971213" cy="92392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algn="l" rtl="0" eaLnBrk="1" fontAlgn="base" latinLnBrk="1" hangingPunct="1">
              <a:spcBef>
                <a:spcPct val="0"/>
              </a:spcBef>
              <a:spcAft>
                <a:spcPct val="0"/>
              </a:spcAft>
              <a:defRPr sz="2000" kern="1200">
                <a:solidFill>
                  <a:schemeClr val="tx1">
                    <a:lumMod val="50000"/>
                  </a:schemeClr>
                </a:solidFill>
                <a:latin typeface="Arial" panose="020B0604020202020204" pitchFamily="34" charset="0"/>
                <a:ea typeface="+mj-ea"/>
                <a:cs typeface="Arial" panose="020B0604020202020204" pitchFamily="34" charset="0"/>
              </a:defRPr>
            </a:lvl1pPr>
            <a:lvl2pPr algn="ctr" rtl="0" eaLnBrk="1" fontAlgn="base" latinLnBrk="1" hangingPunct="1">
              <a:spcBef>
                <a:spcPct val="0"/>
              </a:spcBef>
              <a:spcAft>
                <a:spcPct val="0"/>
              </a:spcAft>
              <a:defRPr sz="200">
                <a:solidFill>
                  <a:schemeClr val="bg1"/>
                </a:solidFill>
                <a:latin typeface="SimSun" panose="02010600030101010101" pitchFamily="2" charset="-122"/>
              </a:defRPr>
            </a:lvl2pPr>
            <a:lvl3pPr algn="ctr" rtl="0" eaLnBrk="1" fontAlgn="base" latinLnBrk="1" hangingPunct="1">
              <a:spcBef>
                <a:spcPct val="0"/>
              </a:spcBef>
              <a:spcAft>
                <a:spcPct val="0"/>
              </a:spcAft>
              <a:defRPr sz="200">
                <a:solidFill>
                  <a:schemeClr val="bg1"/>
                </a:solidFill>
                <a:latin typeface="SimSun" panose="02010600030101010101" pitchFamily="2" charset="-122"/>
              </a:defRPr>
            </a:lvl3pPr>
            <a:lvl4pPr algn="ctr" rtl="0" eaLnBrk="1" fontAlgn="base" latinLnBrk="1" hangingPunct="1">
              <a:spcBef>
                <a:spcPct val="0"/>
              </a:spcBef>
              <a:spcAft>
                <a:spcPct val="0"/>
              </a:spcAft>
              <a:defRPr sz="200">
                <a:solidFill>
                  <a:schemeClr val="bg1"/>
                </a:solidFill>
                <a:latin typeface="SimSun" panose="02010600030101010101" pitchFamily="2" charset="-122"/>
              </a:defRPr>
            </a:lvl4pPr>
            <a:lvl5pPr algn="ctr" rtl="0" eaLnBrk="1" fontAlgn="base" latinLnBrk="1" hangingPunct="1">
              <a:spcBef>
                <a:spcPct val="0"/>
              </a:spcBef>
              <a:spcAft>
                <a:spcPct val="0"/>
              </a:spcAft>
              <a:defRPr sz="200">
                <a:solidFill>
                  <a:schemeClr val="bg1"/>
                </a:solidFill>
                <a:latin typeface="SimSun" panose="02010600030101010101" pitchFamily="2" charset="-122"/>
              </a:defRPr>
            </a:lvl5pPr>
            <a:lvl6pPr marL="457200" algn="ctr" rtl="0" eaLnBrk="1" fontAlgn="base" latinLnBrk="1" hangingPunct="1">
              <a:spcBef>
                <a:spcPct val="0"/>
              </a:spcBef>
              <a:spcAft>
                <a:spcPct val="0"/>
              </a:spcAft>
              <a:defRPr sz="200">
                <a:solidFill>
                  <a:schemeClr val="bg1"/>
                </a:solidFill>
                <a:latin typeface="SimSun" panose="02010600030101010101" pitchFamily="2" charset="-122"/>
              </a:defRPr>
            </a:lvl6pPr>
            <a:lvl7pPr marL="914400" algn="ctr" rtl="0" eaLnBrk="1" fontAlgn="base" latinLnBrk="1" hangingPunct="1">
              <a:spcBef>
                <a:spcPct val="0"/>
              </a:spcBef>
              <a:spcAft>
                <a:spcPct val="0"/>
              </a:spcAft>
              <a:defRPr sz="200">
                <a:solidFill>
                  <a:schemeClr val="bg1"/>
                </a:solidFill>
                <a:latin typeface="SimSun" panose="02010600030101010101" pitchFamily="2" charset="-122"/>
              </a:defRPr>
            </a:lvl7pPr>
            <a:lvl8pPr marL="1371600" algn="ctr" rtl="0" eaLnBrk="1" fontAlgn="base" latinLnBrk="1" hangingPunct="1">
              <a:spcBef>
                <a:spcPct val="0"/>
              </a:spcBef>
              <a:spcAft>
                <a:spcPct val="0"/>
              </a:spcAft>
              <a:defRPr sz="200">
                <a:solidFill>
                  <a:schemeClr val="bg1"/>
                </a:solidFill>
                <a:latin typeface="SimSun" panose="02010600030101010101" pitchFamily="2" charset="-122"/>
              </a:defRPr>
            </a:lvl8pPr>
            <a:lvl9pPr marL="1828800" algn="ctr" rtl="0" eaLnBrk="1" fontAlgn="base" latinLnBrk="1" hangingPunct="1">
              <a:spcBef>
                <a:spcPct val="0"/>
              </a:spcBef>
              <a:spcAft>
                <a:spcPct val="0"/>
              </a:spcAft>
              <a:defRPr sz="200">
                <a:solidFill>
                  <a:schemeClr val="bg1"/>
                </a:solidFill>
                <a:latin typeface="SimSun" panose="02010600030101010101" pitchFamily="2" charset="-122"/>
              </a:defRPr>
            </a:lvl9pPr>
          </a:lstStyle>
          <a:p>
            <a:pPr>
              <a:spcBef>
                <a:spcPts val="0"/>
              </a:spcBef>
              <a:spcAft>
                <a:spcPts val="0"/>
              </a:spcAft>
            </a:pPr>
            <a:r>
              <a:rPr lang="en-US" b="1" dirty="0">
                <a:solidFill>
                  <a:srgbClr val="262626"/>
                </a:solidFill>
                <a:latin typeface="Arial"/>
                <a:cs typeface="Arial"/>
                <a:sym typeface="Arial"/>
              </a:rPr>
              <a:t>Do You Know Any Movie Where Software Tester Saves the World</a:t>
            </a:r>
            <a:endParaRPr lang="en-US" dirty="0"/>
          </a:p>
        </p:txBody>
      </p:sp>
      <p:pic>
        <p:nvPicPr>
          <p:cNvPr id="3" name="Picture 2">
            <a:extLst>
              <a:ext uri="{FF2B5EF4-FFF2-40B4-BE49-F238E27FC236}">
                <a16:creationId xmlns:a16="http://schemas.microsoft.com/office/drawing/2014/main" id="{BE08859F-F646-4325-A138-69ECFAC50445}"/>
              </a:ext>
            </a:extLst>
          </p:cNvPr>
          <p:cNvPicPr>
            <a:picLocks noChangeAspect="1"/>
          </p:cNvPicPr>
          <p:nvPr/>
        </p:nvPicPr>
        <p:blipFill rotWithShape="1">
          <a:blip r:embed="rId4">
            <a:extLst>
              <a:ext uri="{28A0092B-C50C-407E-A947-70E740481C1C}">
                <a14:useLocalDpi xmlns:a14="http://schemas.microsoft.com/office/drawing/2010/main" val="0"/>
              </a:ext>
            </a:extLst>
          </a:blip>
          <a:srcRect l="23818" t="18405" r="18190" b="20860"/>
          <a:stretch/>
        </p:blipFill>
        <p:spPr>
          <a:xfrm>
            <a:off x="1847646" y="1340826"/>
            <a:ext cx="8064672" cy="4752396"/>
          </a:xfrm>
          <a:prstGeom prst="rect">
            <a:avLst/>
          </a:prstGeom>
        </p:spPr>
      </p:pic>
    </p:spTree>
    <p:extLst>
      <p:ext uri="{BB962C8B-B14F-4D97-AF65-F5344CB8AC3E}">
        <p14:creationId xmlns:p14="http://schemas.microsoft.com/office/powerpoint/2010/main" val="2016157304"/>
      </p:ext>
    </p:extLst>
  </p:cSld>
  <p:clrMapOvr>
    <a:masterClrMapping/>
  </p:clrMapOvr>
</p:sld>
</file>

<file path=ppt/theme/theme1.xml><?xml version="1.0" encoding="utf-8"?>
<a:theme xmlns:a="http://schemas.openxmlformats.org/drawingml/2006/main" name="Специальное оформление">
  <a:themeElements>
    <a:clrScheme name="Другая 1">
      <a:dk1>
        <a:sysClr val="windowText" lastClr="000000"/>
      </a:dk1>
      <a:lt1>
        <a:sysClr val="window" lastClr="FFFFFF"/>
      </a:lt1>
      <a:dk2>
        <a:srgbClr val="44546A"/>
      </a:dk2>
      <a:lt2>
        <a:srgbClr val="E7E6E6"/>
      </a:lt2>
      <a:accent1>
        <a:srgbClr val="3F979F"/>
      </a:accent1>
      <a:accent2>
        <a:srgbClr val="3F979F"/>
      </a:accent2>
      <a:accent3>
        <a:srgbClr val="A5A5A5"/>
      </a:accent3>
      <a:accent4>
        <a:srgbClr val="FFC000"/>
      </a:accent4>
      <a:accent5>
        <a:srgbClr val="5B9BD5"/>
      </a:accent5>
      <a:accent6>
        <a:srgbClr val="70AD47"/>
      </a:accent6>
      <a:hlink>
        <a:srgbClr val="3F979F"/>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1">
  <a:themeElements>
    <a:clrScheme name="Другая 2">
      <a:dk1>
        <a:srgbClr val="4C4C4C"/>
      </a:dk1>
      <a:lt1>
        <a:srgbClr val="FFFFFF"/>
      </a:lt1>
      <a:dk2>
        <a:srgbClr val="1F497D"/>
      </a:dk2>
      <a:lt2>
        <a:srgbClr val="EEECE1"/>
      </a:lt2>
      <a:accent1>
        <a:srgbClr val="3F979F"/>
      </a:accent1>
      <a:accent2>
        <a:srgbClr val="3F979F"/>
      </a:accent2>
      <a:accent3>
        <a:srgbClr val="FFFFFF"/>
      </a:accent3>
      <a:accent4>
        <a:srgbClr val="404040"/>
      </a:accent4>
      <a:accent5>
        <a:srgbClr val="B2C1DB"/>
      </a:accent5>
      <a:accent6>
        <a:srgbClr val="3F979F"/>
      </a:accent6>
      <a:hlink>
        <a:srgbClr val="3F979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ru-RU"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ru-RU"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Тема1" id="{6896E4A7-79C9-452A-8D84-8B05DA2A6CBD}" vid="{2224EEC1-2976-4F71-9290-6A8AA5E28FCD}"/>
    </a:ext>
  </a:extLst>
</a:theme>
</file>

<file path=ppt/theme/theme3.xml><?xml version="1.0" encoding="utf-8"?>
<a:theme xmlns:a="http://schemas.openxmlformats.org/drawingml/2006/main" name="1_Специальное оформление">
  <a:themeElements>
    <a:clrScheme name="Другая 3">
      <a:dk1>
        <a:sysClr val="windowText" lastClr="000000"/>
      </a:dk1>
      <a:lt1>
        <a:sysClr val="window" lastClr="FFFFFF"/>
      </a:lt1>
      <a:dk2>
        <a:srgbClr val="44546A"/>
      </a:dk2>
      <a:lt2>
        <a:srgbClr val="E7E6E6"/>
      </a:lt2>
      <a:accent1>
        <a:srgbClr val="3F979F"/>
      </a:accent1>
      <a:accent2>
        <a:srgbClr val="3F979F"/>
      </a:accent2>
      <a:accent3>
        <a:srgbClr val="A5A5A5"/>
      </a:accent3>
      <a:accent4>
        <a:srgbClr val="3F979F"/>
      </a:accent4>
      <a:accent5>
        <a:srgbClr val="3F979F"/>
      </a:accent5>
      <a:accent6>
        <a:srgbClr val="3F979F"/>
      </a:accent6>
      <a:hlink>
        <a:srgbClr val="3F979F"/>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
      <a:dk1>
        <a:srgbClr val="4C4C4C"/>
      </a:dk1>
      <a:lt1>
        <a:srgbClr val="FFFFFF"/>
      </a:lt1>
      <a:dk2>
        <a:srgbClr val="1F497D"/>
      </a:dk2>
      <a:lt2>
        <a:srgbClr val="EEECE1"/>
      </a:lt2>
      <a:accent1>
        <a:srgbClr val="4F81BD"/>
      </a:accent1>
      <a:accent2>
        <a:srgbClr val="C0504D"/>
      </a:accent2>
      <a:accent3>
        <a:srgbClr val="FFFFFF"/>
      </a:accent3>
      <a:accent4>
        <a:srgbClr val="404040"/>
      </a:accent4>
      <a:accent5>
        <a:srgbClr val="B2C1DB"/>
      </a:accent5>
      <a:accent6>
        <a:srgbClr val="AE4845"/>
      </a:accent6>
      <a:hlink>
        <a:srgbClr val="0000FF"/>
      </a:hlink>
      <a:folHlink>
        <a:srgbClr val="80008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3426</TotalTime>
  <Pages>0</Pages>
  <Words>447</Words>
  <Characters>0</Characters>
  <Application>Microsoft Office PowerPoint</Application>
  <DocSecurity>0</DocSecurity>
  <PresentationFormat>Widescreen</PresentationFormat>
  <Lines>0</Lines>
  <Paragraphs>90</Paragraphs>
  <Slides>28</Slides>
  <Notes>28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SimSun</vt:lpstr>
      <vt:lpstr>SimSun</vt:lpstr>
      <vt:lpstr>Arial</vt:lpstr>
      <vt:lpstr>Calibri</vt:lpstr>
      <vt:lpstr>Calibri Light</vt:lpstr>
      <vt:lpstr>Times New Roman</vt:lpstr>
      <vt:lpstr>Wingdings</vt:lpstr>
      <vt:lpstr>Специальное оформление</vt:lpstr>
      <vt:lpstr>Тема1</vt:lpstr>
      <vt:lpstr>1_Специальное оформление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Настя</dc:creator>
  <cp:lastModifiedBy>Iosif Itkin</cp:lastModifiedBy>
  <cp:revision>444</cp:revision>
  <dcterms:created xsi:type="dcterms:W3CDTF">1601-01-01T00:00:00Z</dcterms:created>
  <dcterms:modified xsi:type="dcterms:W3CDTF">2018-04-21T10:28:09Z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1033-9.1.0.4945</vt:lpwstr>
  </property>
</Properties>
</file>