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02942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9223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0804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2547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9285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8974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0423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9631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4332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0008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9082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112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5964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300">
                <a:solidFill>
                  <a:schemeClr val="dk1"/>
                </a:solidFill>
              </a:rPr>
              <a:t>‹#›</a:t>
            </a:fld>
            <a:endParaRPr lang="ru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Титульный слайд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/>
              <a:t>название проекта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/>
              <a:t>ваше имя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Команда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Из кого состоит ваша команда?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Что уже сделано?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Вопросы к менторам 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Максимально конкретные вопросы, на которые в конце презентации вы хотите получить ответ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Описание проекта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dirty="0"/>
              <a:t>Краткое описание проекта (не более 3 </a:t>
            </a:r>
            <a:r>
              <a:rPr lang="ru" dirty="0" smtClean="0"/>
              <a:t>предложений, обозначьте стадию проекта: идея, прототип, первые продажи, массовые продажи)</a:t>
            </a:r>
            <a:endParaRPr lang="ru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Целевая аудитория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Кто ваши клиенты?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Проблемы целевой аудитории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Проблемы вашей целевой аудитории и как они ее решают сейчас?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Ваше решение этой проблемы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Как вы предлагаете решать эту проблему?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Технология решения проблемы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Не надо писать про языки программирования. Опишите подход, которым вы пользуетесь для решения проблемы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Конкуренты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Ваши конкуренты?</a:t>
            </a:r>
          </a:p>
          <a:p>
            <a:pPr lvl="0" rtl="0">
              <a:spcBef>
                <a:spcPts val="0"/>
              </a:spcBef>
              <a:buNone/>
            </a:pPr>
            <a:r>
              <a:rPr lang="ru"/>
              <a:t>список из 5 пунктов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Бизнес-модель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Ваша бизнес-модель (модель монетизации)?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Каналы и воронки продаж 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Через какие каналы осуществляется или планируется продажа продукта/услуги?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136</Words>
  <Application>Microsoft Office PowerPoint</Application>
  <PresentationFormat>Экран (16:9)</PresentationFormat>
  <Paragraphs>28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Arial</vt:lpstr>
      <vt:lpstr>simple-light</vt:lpstr>
      <vt:lpstr>Титульный слайд</vt:lpstr>
      <vt:lpstr>Описание проекта</vt:lpstr>
      <vt:lpstr>Целевая аудитория</vt:lpstr>
      <vt:lpstr>Проблемы целевой аудитории</vt:lpstr>
      <vt:lpstr>Ваше решение этой проблемы</vt:lpstr>
      <vt:lpstr>Технология решения проблемы</vt:lpstr>
      <vt:lpstr>Конкуренты</vt:lpstr>
      <vt:lpstr>Бизнес-модель</vt:lpstr>
      <vt:lpstr>Каналы и воронки продаж </vt:lpstr>
      <vt:lpstr>Команда</vt:lpstr>
      <vt:lpstr>Что уже сделано?</vt:lpstr>
      <vt:lpstr>Вопросы к менторам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Титульный слайд</dc:title>
  <cp:lastModifiedBy>Пользователь</cp:lastModifiedBy>
  <cp:revision>3</cp:revision>
  <dcterms:modified xsi:type="dcterms:W3CDTF">2016-05-17T15:51:38Z</dcterms:modified>
</cp:coreProperties>
</file>